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6"/>
  </p:notesMasterIdLst>
  <p:sldIdLst>
    <p:sldId id="257" r:id="rId2"/>
    <p:sldId id="294" r:id="rId3"/>
    <p:sldId id="295" r:id="rId4"/>
    <p:sldId id="275" r:id="rId5"/>
    <p:sldId id="258" r:id="rId6"/>
    <p:sldId id="265" r:id="rId7"/>
    <p:sldId id="300" r:id="rId8"/>
    <p:sldId id="261" r:id="rId9"/>
    <p:sldId id="297" r:id="rId10"/>
    <p:sldId id="301" r:id="rId11"/>
    <p:sldId id="314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262" r:id="rId21"/>
    <p:sldId id="298" r:id="rId22"/>
    <p:sldId id="311" r:id="rId23"/>
    <p:sldId id="310" r:id="rId24"/>
    <p:sldId id="292" r:id="rId25"/>
    <p:sldId id="312" r:id="rId26"/>
    <p:sldId id="313" r:id="rId27"/>
    <p:sldId id="286" r:id="rId28"/>
    <p:sldId id="315" r:id="rId29"/>
    <p:sldId id="263" r:id="rId30"/>
    <p:sldId id="299" r:id="rId31"/>
    <p:sldId id="316" r:id="rId32"/>
    <p:sldId id="317" r:id="rId33"/>
    <p:sldId id="318" r:id="rId34"/>
    <p:sldId id="29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6108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88ED"/>
    <a:srgbClr val="2FB5FF"/>
    <a:srgbClr val="FFFFFF"/>
    <a:srgbClr val="007BC8"/>
    <a:srgbClr val="56B7E8"/>
    <a:srgbClr val="97D3F1"/>
    <a:srgbClr val="1062BF"/>
    <a:srgbClr val="0F9ACB"/>
    <a:srgbClr val="1E8BBC"/>
    <a:srgbClr val="25A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F5151-23B5-4708-B334-DCF6EE72953C}" v="291" dt="2025-09-23T18:57:08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59" d="100"/>
          <a:sy n="59" d="100"/>
        </p:scale>
        <p:origin x="91" y="173"/>
      </p:cViewPr>
      <p:guideLst>
        <p:guide pos="610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C678-81CD-4974-AF36-DBC85801FF94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D4503-B00F-40E8-9A34-E106A101448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49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2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43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이것도 간지 </a:t>
            </a:r>
            <a:r>
              <a:rPr lang="ko-KR" altLang="en-US" dirty="0" err="1"/>
              <a:t>둘중</a:t>
            </a:r>
            <a:r>
              <a:rPr lang="ko-KR" altLang="en-US" dirty="0"/>
              <a:t> 하나 선택하기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278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간지 </a:t>
            </a:r>
            <a:r>
              <a:rPr lang="ko-KR" altLang="en-US" dirty="0" err="1"/>
              <a:t>둘중</a:t>
            </a:r>
            <a:r>
              <a:rPr lang="ko-KR" altLang="en-US" dirty="0"/>
              <a:t> 하나 선택하기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09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간지 </a:t>
            </a:r>
            <a:r>
              <a:rPr lang="ko-KR" altLang="en-US" dirty="0" err="1"/>
              <a:t>둘중</a:t>
            </a:r>
            <a:r>
              <a:rPr lang="ko-KR" altLang="en-US" dirty="0"/>
              <a:t> 하나 선택하기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98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55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오빠가 알아서 꾸며도 </a:t>
            </a:r>
            <a:r>
              <a:rPr lang="ko-KR" altLang="en-US" dirty="0" err="1"/>
              <a:t>될것같앙</a:t>
            </a:r>
            <a:r>
              <a:rPr lang="en-US" altLang="ko-KR" dirty="0"/>
              <a:t>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1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A1FA2-AF3B-176C-9B07-34F47B27E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11738-FE2A-9B55-C289-2D60B99C6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23E46-7EC1-B71C-56D6-0EDA4D2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288A-DA6A-41A9-866D-41A8415B32C1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E5B5B-B9C9-B453-C71E-C4A6E25E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E6A82-C882-7036-5147-C386C87A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7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0856-423F-2268-73FC-3CF1888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7A443-4FC6-03D3-F389-91608002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E4DF-5962-F29E-9DF5-F16AF060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4DCE-3C0D-437E-9D31-E42EE0976A5E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B0B56-0F7C-BD48-2646-957EA71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3B61B-6695-E4C6-FDAB-8084F68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6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0BBD57-EFFC-0FB5-D944-872715226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B076E-307A-3D1A-AA69-DC6D84118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F30E-8255-8315-7E2C-C75E48A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43A02-5D7B-4FB5-A088-32B7F9468713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FB6EE-D7B1-248E-87F0-3F891697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BDFF4-0182-21F6-F732-8362F368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3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C587D-C373-F9B9-298B-65394CB5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C8EFD-67E6-38A3-5DAE-27575643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36725-7CA0-E581-54D3-ED97D6C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F9EB-FB3D-4C8C-8A79-CB0B21C8E1B1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3B2E5-1256-33D7-4EE1-49BB246F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ADA03-2DF3-EB0D-46C2-D68ACCC2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5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7B58-163A-AB3F-A4A4-F44EB2B4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B65BFE-F2C2-9B2D-37E1-AA5A4510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87E6B-8B3A-7E23-A740-731E1C08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3F02-C732-44F5-9B09-6C7B7CC728B0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2D907-740A-94B5-31AC-C4F06B50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4E99D-D558-5559-AAB0-6CB8D911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FEC1-0CAC-1B3B-E2A7-E932B686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BEA3B-7C68-D7E0-D7CA-20E4B1A2A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0B3CE-0622-B29E-9477-E94A7DF3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E29BA-67F6-9B1F-A100-B90A47EA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93DF-6B61-4DE7-B50A-76162C511290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40118-5D1D-24BC-AE8D-9EAA00B6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E2389-9671-F41E-EEF8-F28147FE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4D48B-B8E6-E2EC-9BC8-42D2FF5A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84F0B-89AB-BA47-EF00-87CE7123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1B066-1231-D03D-D9CA-533C9225B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2A6F2-5C97-314B-35BC-5D386C94E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F899E-48BC-64F7-48B7-45788254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8C1D7-B679-8670-1507-5A2C5646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B351-6351-4002-A6E2-0735F82C9670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E44307-3FFD-6302-0261-63808C4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42FE34-61B3-2A87-599B-59D4BC9F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4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4681D-93A7-771E-39F0-1697F7D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A6DB4E-DE7F-003C-4268-335E9CE9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FAFB3-75BA-4474-A042-C56309DF6FCD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4E368E-63E9-6E96-76F8-E20663FB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93D67-0D88-B69C-04BB-E373005B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A4DFD-0B7E-D35C-2A64-149C8CCF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D75C-66DF-4266-A72B-B6CD4D6D10A6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40060-96A3-4C87-32CB-9C8B8BC8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F4959-12AF-AB20-6A57-43B2E845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5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ACA0-4C8A-A0D9-A984-EE44652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997F2-4D72-DB05-07B3-D014D0AD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3A223-C24B-F559-1A2C-E3BE7C0A1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F8073-FA03-E26D-87E5-9054541B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2548-C3D9-4182-80F1-6A8667E61A77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FC4C5-F770-79A7-7A23-D2C52A1E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336BB-04A0-80DC-7ACB-78243B9C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3BDFC-99A1-F86B-C501-0DB5D6FD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A642DE-9D7C-3F50-38BB-D36EC1B81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188FF-F360-D5E0-28C9-531F2038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CB525-EE90-0F81-FE2B-6455ACE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4025-3B82-47B7-BAD6-65D3E60FF7AB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4A21C-BE77-E894-59D0-E3A51BE0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79640-06F0-B263-91DE-75E25724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71A392-2D0C-1467-2FD6-A78AEBA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1438C-0E65-9308-295A-47844D01B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144A-FA49-5CD1-00A0-191DE3861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0372A-88D4-465D-BC67-FB17CB37D6F5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40234-E25A-F419-CC12-467A989A1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B1C28-1B3B-7062-BA9D-763CCF31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4B8D65E7-0DEB-0B0C-B2F7-43FCC8E16DBA}"/>
              </a:ext>
            </a:extLst>
          </p:cNvPr>
          <p:cNvSpPr/>
          <p:nvPr/>
        </p:nvSpPr>
        <p:spPr>
          <a:xfrm>
            <a:off x="-478423" y="4698320"/>
            <a:ext cx="12976568" cy="2700048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rgbClr val="25ACFF">
              <a:alpha val="39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7B69D-9942-8E9D-C933-BCDEA0152644}"/>
              </a:ext>
            </a:extLst>
          </p:cNvPr>
          <p:cNvSpPr/>
          <p:nvPr/>
        </p:nvSpPr>
        <p:spPr>
          <a:xfrm>
            <a:off x="344557" y="481816"/>
            <a:ext cx="11542643" cy="5905732"/>
          </a:xfrm>
          <a:custGeom>
            <a:avLst/>
            <a:gdLst>
              <a:gd name="connsiteX0" fmla="*/ 0 w 11542643"/>
              <a:gd name="connsiteY0" fmla="*/ 0 h 5905732"/>
              <a:gd name="connsiteX1" fmla="*/ 563553 w 11542643"/>
              <a:gd name="connsiteY1" fmla="*/ 0 h 5905732"/>
              <a:gd name="connsiteX2" fmla="*/ 896252 w 11542643"/>
              <a:gd name="connsiteY2" fmla="*/ 0 h 5905732"/>
              <a:gd name="connsiteX3" fmla="*/ 1806084 w 11542643"/>
              <a:gd name="connsiteY3" fmla="*/ 0 h 5905732"/>
              <a:gd name="connsiteX4" fmla="*/ 2369637 w 11542643"/>
              <a:gd name="connsiteY4" fmla="*/ 0 h 5905732"/>
              <a:gd name="connsiteX5" fmla="*/ 2933189 w 11542643"/>
              <a:gd name="connsiteY5" fmla="*/ 0 h 5905732"/>
              <a:gd name="connsiteX6" fmla="*/ 3843021 w 11542643"/>
              <a:gd name="connsiteY6" fmla="*/ 0 h 5905732"/>
              <a:gd name="connsiteX7" fmla="*/ 4291147 w 11542643"/>
              <a:gd name="connsiteY7" fmla="*/ 0 h 5905732"/>
              <a:gd name="connsiteX8" fmla="*/ 5200979 w 11542643"/>
              <a:gd name="connsiteY8" fmla="*/ 0 h 5905732"/>
              <a:gd name="connsiteX9" fmla="*/ 6110811 w 11542643"/>
              <a:gd name="connsiteY9" fmla="*/ 0 h 5905732"/>
              <a:gd name="connsiteX10" fmla="*/ 6789790 w 11542643"/>
              <a:gd name="connsiteY10" fmla="*/ 0 h 5905732"/>
              <a:gd name="connsiteX11" fmla="*/ 7699622 w 11542643"/>
              <a:gd name="connsiteY11" fmla="*/ 0 h 5905732"/>
              <a:gd name="connsiteX12" fmla="*/ 8263174 w 11542643"/>
              <a:gd name="connsiteY12" fmla="*/ 0 h 5905732"/>
              <a:gd name="connsiteX13" fmla="*/ 8826727 w 11542643"/>
              <a:gd name="connsiteY13" fmla="*/ 0 h 5905732"/>
              <a:gd name="connsiteX14" fmla="*/ 9621132 w 11542643"/>
              <a:gd name="connsiteY14" fmla="*/ 0 h 5905732"/>
              <a:gd name="connsiteX15" fmla="*/ 10184685 w 11542643"/>
              <a:gd name="connsiteY15" fmla="*/ 0 h 5905732"/>
              <a:gd name="connsiteX16" fmla="*/ 11542643 w 11542643"/>
              <a:gd name="connsiteY16" fmla="*/ 0 h 5905732"/>
              <a:gd name="connsiteX17" fmla="*/ 11542643 w 11542643"/>
              <a:gd name="connsiteY17" fmla="*/ 774307 h 5905732"/>
              <a:gd name="connsiteX18" fmla="*/ 11542643 w 11542643"/>
              <a:gd name="connsiteY18" fmla="*/ 1489557 h 5905732"/>
              <a:gd name="connsiteX19" fmla="*/ 11542643 w 11542643"/>
              <a:gd name="connsiteY19" fmla="*/ 2204807 h 5905732"/>
              <a:gd name="connsiteX20" fmla="*/ 11542643 w 11542643"/>
              <a:gd name="connsiteY20" fmla="*/ 2683827 h 5905732"/>
              <a:gd name="connsiteX21" fmla="*/ 11542643 w 11542643"/>
              <a:gd name="connsiteY21" fmla="*/ 3221905 h 5905732"/>
              <a:gd name="connsiteX22" fmla="*/ 11542643 w 11542643"/>
              <a:gd name="connsiteY22" fmla="*/ 3937155 h 5905732"/>
              <a:gd name="connsiteX23" fmla="*/ 11542643 w 11542643"/>
              <a:gd name="connsiteY23" fmla="*/ 4534290 h 5905732"/>
              <a:gd name="connsiteX24" fmla="*/ 11542643 w 11542643"/>
              <a:gd name="connsiteY24" fmla="*/ 5072368 h 5905732"/>
              <a:gd name="connsiteX25" fmla="*/ 11542643 w 11542643"/>
              <a:gd name="connsiteY25" fmla="*/ 5905732 h 5905732"/>
              <a:gd name="connsiteX26" fmla="*/ 10863664 w 11542643"/>
              <a:gd name="connsiteY26" fmla="*/ 5905732 h 5905732"/>
              <a:gd name="connsiteX27" fmla="*/ 10184685 w 11542643"/>
              <a:gd name="connsiteY27" fmla="*/ 5905732 h 5905732"/>
              <a:gd name="connsiteX28" fmla="*/ 9736559 w 11542643"/>
              <a:gd name="connsiteY28" fmla="*/ 5905732 h 5905732"/>
              <a:gd name="connsiteX29" fmla="*/ 8942153 w 11542643"/>
              <a:gd name="connsiteY29" fmla="*/ 5905732 h 5905732"/>
              <a:gd name="connsiteX30" fmla="*/ 8494027 w 11542643"/>
              <a:gd name="connsiteY30" fmla="*/ 5905732 h 5905732"/>
              <a:gd name="connsiteX31" fmla="*/ 7699622 w 11542643"/>
              <a:gd name="connsiteY31" fmla="*/ 5905732 h 5905732"/>
              <a:gd name="connsiteX32" fmla="*/ 7366922 w 11542643"/>
              <a:gd name="connsiteY32" fmla="*/ 5905732 h 5905732"/>
              <a:gd name="connsiteX33" fmla="*/ 6572517 w 11542643"/>
              <a:gd name="connsiteY33" fmla="*/ 5905732 h 5905732"/>
              <a:gd name="connsiteX34" fmla="*/ 6124391 w 11542643"/>
              <a:gd name="connsiteY34" fmla="*/ 5905732 h 5905732"/>
              <a:gd name="connsiteX35" fmla="*/ 5791691 w 11542643"/>
              <a:gd name="connsiteY35" fmla="*/ 5905732 h 5905732"/>
              <a:gd name="connsiteX36" fmla="*/ 5343565 w 11542643"/>
              <a:gd name="connsiteY36" fmla="*/ 5905732 h 5905732"/>
              <a:gd name="connsiteX37" fmla="*/ 4549159 w 11542643"/>
              <a:gd name="connsiteY37" fmla="*/ 5905732 h 5905732"/>
              <a:gd name="connsiteX38" fmla="*/ 4101033 w 11542643"/>
              <a:gd name="connsiteY38" fmla="*/ 5905732 h 5905732"/>
              <a:gd name="connsiteX39" fmla="*/ 3768333 w 11542643"/>
              <a:gd name="connsiteY39" fmla="*/ 5905732 h 5905732"/>
              <a:gd name="connsiteX40" fmla="*/ 3320207 w 11542643"/>
              <a:gd name="connsiteY40" fmla="*/ 5905732 h 5905732"/>
              <a:gd name="connsiteX41" fmla="*/ 2756655 w 11542643"/>
              <a:gd name="connsiteY41" fmla="*/ 5905732 h 5905732"/>
              <a:gd name="connsiteX42" fmla="*/ 2077676 w 11542643"/>
              <a:gd name="connsiteY42" fmla="*/ 5905732 h 5905732"/>
              <a:gd name="connsiteX43" fmla="*/ 1629550 w 11542643"/>
              <a:gd name="connsiteY43" fmla="*/ 5905732 h 5905732"/>
              <a:gd name="connsiteX44" fmla="*/ 719718 w 11542643"/>
              <a:gd name="connsiteY44" fmla="*/ 5905732 h 5905732"/>
              <a:gd name="connsiteX45" fmla="*/ 0 w 11542643"/>
              <a:gd name="connsiteY45" fmla="*/ 5905732 h 5905732"/>
              <a:gd name="connsiteX46" fmla="*/ 0 w 11542643"/>
              <a:gd name="connsiteY46" fmla="*/ 5131425 h 5905732"/>
              <a:gd name="connsiteX47" fmla="*/ 0 w 11542643"/>
              <a:gd name="connsiteY47" fmla="*/ 4475232 h 5905732"/>
              <a:gd name="connsiteX48" fmla="*/ 0 w 11542643"/>
              <a:gd name="connsiteY48" fmla="*/ 3819040 h 5905732"/>
              <a:gd name="connsiteX49" fmla="*/ 0 w 11542643"/>
              <a:gd name="connsiteY49" fmla="*/ 3221905 h 5905732"/>
              <a:gd name="connsiteX50" fmla="*/ 0 w 11542643"/>
              <a:gd name="connsiteY50" fmla="*/ 2506655 h 5905732"/>
              <a:gd name="connsiteX51" fmla="*/ 0 w 11542643"/>
              <a:gd name="connsiteY51" fmla="*/ 1850463 h 5905732"/>
              <a:gd name="connsiteX52" fmla="*/ 0 w 11542643"/>
              <a:gd name="connsiteY52" fmla="*/ 1076156 h 5905732"/>
              <a:gd name="connsiteX53" fmla="*/ 0 w 11542643"/>
              <a:gd name="connsiteY53" fmla="*/ 0 h 590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542643" h="5905732" extrusionOk="0">
                <a:moveTo>
                  <a:pt x="0" y="0"/>
                </a:moveTo>
                <a:cubicBezTo>
                  <a:pt x="147634" y="21582"/>
                  <a:pt x="319422" y="-177"/>
                  <a:pt x="563553" y="0"/>
                </a:cubicBezTo>
                <a:cubicBezTo>
                  <a:pt x="807684" y="177"/>
                  <a:pt x="764107" y="-10811"/>
                  <a:pt x="896252" y="0"/>
                </a:cubicBezTo>
                <a:cubicBezTo>
                  <a:pt x="1028397" y="10811"/>
                  <a:pt x="1359603" y="-32195"/>
                  <a:pt x="1806084" y="0"/>
                </a:cubicBezTo>
                <a:cubicBezTo>
                  <a:pt x="2252565" y="32195"/>
                  <a:pt x="2223814" y="10484"/>
                  <a:pt x="2369637" y="0"/>
                </a:cubicBezTo>
                <a:cubicBezTo>
                  <a:pt x="2515460" y="-10484"/>
                  <a:pt x="2697602" y="-27175"/>
                  <a:pt x="2933189" y="0"/>
                </a:cubicBezTo>
                <a:cubicBezTo>
                  <a:pt x="3168776" y="27175"/>
                  <a:pt x="3610366" y="34256"/>
                  <a:pt x="3843021" y="0"/>
                </a:cubicBezTo>
                <a:cubicBezTo>
                  <a:pt x="4075676" y="-34256"/>
                  <a:pt x="4108390" y="-5234"/>
                  <a:pt x="4291147" y="0"/>
                </a:cubicBezTo>
                <a:cubicBezTo>
                  <a:pt x="4473904" y="5234"/>
                  <a:pt x="4802602" y="20611"/>
                  <a:pt x="5200979" y="0"/>
                </a:cubicBezTo>
                <a:cubicBezTo>
                  <a:pt x="5599356" y="-20611"/>
                  <a:pt x="5852499" y="-34255"/>
                  <a:pt x="6110811" y="0"/>
                </a:cubicBezTo>
                <a:cubicBezTo>
                  <a:pt x="6369123" y="34255"/>
                  <a:pt x="6451622" y="1719"/>
                  <a:pt x="6789790" y="0"/>
                </a:cubicBezTo>
                <a:cubicBezTo>
                  <a:pt x="7127958" y="-1719"/>
                  <a:pt x="7420314" y="-1424"/>
                  <a:pt x="7699622" y="0"/>
                </a:cubicBezTo>
                <a:cubicBezTo>
                  <a:pt x="7978930" y="1424"/>
                  <a:pt x="8090242" y="-11934"/>
                  <a:pt x="8263174" y="0"/>
                </a:cubicBezTo>
                <a:cubicBezTo>
                  <a:pt x="8436106" y="11934"/>
                  <a:pt x="8649555" y="3268"/>
                  <a:pt x="8826727" y="0"/>
                </a:cubicBezTo>
                <a:cubicBezTo>
                  <a:pt x="9003899" y="-3268"/>
                  <a:pt x="9325197" y="26897"/>
                  <a:pt x="9621132" y="0"/>
                </a:cubicBezTo>
                <a:cubicBezTo>
                  <a:pt x="9917068" y="-26897"/>
                  <a:pt x="9984988" y="20023"/>
                  <a:pt x="10184685" y="0"/>
                </a:cubicBezTo>
                <a:cubicBezTo>
                  <a:pt x="10384382" y="-20023"/>
                  <a:pt x="10896297" y="-63626"/>
                  <a:pt x="11542643" y="0"/>
                </a:cubicBezTo>
                <a:cubicBezTo>
                  <a:pt x="11562763" y="261427"/>
                  <a:pt x="11520027" y="583549"/>
                  <a:pt x="11542643" y="774307"/>
                </a:cubicBezTo>
                <a:cubicBezTo>
                  <a:pt x="11565259" y="965065"/>
                  <a:pt x="11563812" y="1174796"/>
                  <a:pt x="11542643" y="1489557"/>
                </a:cubicBezTo>
                <a:cubicBezTo>
                  <a:pt x="11521475" y="1804318"/>
                  <a:pt x="11524037" y="2014640"/>
                  <a:pt x="11542643" y="2204807"/>
                </a:cubicBezTo>
                <a:cubicBezTo>
                  <a:pt x="11561250" y="2394974"/>
                  <a:pt x="11552427" y="2510621"/>
                  <a:pt x="11542643" y="2683827"/>
                </a:cubicBezTo>
                <a:cubicBezTo>
                  <a:pt x="11532859" y="2857033"/>
                  <a:pt x="11526616" y="3070780"/>
                  <a:pt x="11542643" y="3221905"/>
                </a:cubicBezTo>
                <a:cubicBezTo>
                  <a:pt x="11558670" y="3373030"/>
                  <a:pt x="11561259" y="3664794"/>
                  <a:pt x="11542643" y="3937155"/>
                </a:cubicBezTo>
                <a:cubicBezTo>
                  <a:pt x="11524028" y="4209516"/>
                  <a:pt x="11528121" y="4280559"/>
                  <a:pt x="11542643" y="4534290"/>
                </a:cubicBezTo>
                <a:cubicBezTo>
                  <a:pt x="11557165" y="4788022"/>
                  <a:pt x="11547521" y="4860054"/>
                  <a:pt x="11542643" y="5072368"/>
                </a:cubicBezTo>
                <a:cubicBezTo>
                  <a:pt x="11537765" y="5284682"/>
                  <a:pt x="11502046" y="5605071"/>
                  <a:pt x="11542643" y="5905732"/>
                </a:cubicBezTo>
                <a:cubicBezTo>
                  <a:pt x="11274713" y="5914511"/>
                  <a:pt x="11122365" y="5894104"/>
                  <a:pt x="10863664" y="5905732"/>
                </a:cubicBezTo>
                <a:cubicBezTo>
                  <a:pt x="10604963" y="5917360"/>
                  <a:pt x="10434214" y="5892590"/>
                  <a:pt x="10184685" y="5905732"/>
                </a:cubicBezTo>
                <a:cubicBezTo>
                  <a:pt x="9935156" y="5918874"/>
                  <a:pt x="9849543" y="5918968"/>
                  <a:pt x="9736559" y="5905732"/>
                </a:cubicBezTo>
                <a:cubicBezTo>
                  <a:pt x="9623575" y="5892496"/>
                  <a:pt x="9276777" y="5935620"/>
                  <a:pt x="8942153" y="5905732"/>
                </a:cubicBezTo>
                <a:cubicBezTo>
                  <a:pt x="8607529" y="5875844"/>
                  <a:pt x="8682531" y="5922131"/>
                  <a:pt x="8494027" y="5905732"/>
                </a:cubicBezTo>
                <a:cubicBezTo>
                  <a:pt x="8305523" y="5889333"/>
                  <a:pt x="7877342" y="5884631"/>
                  <a:pt x="7699622" y="5905732"/>
                </a:cubicBezTo>
                <a:cubicBezTo>
                  <a:pt x="7521903" y="5926833"/>
                  <a:pt x="7472311" y="5897889"/>
                  <a:pt x="7366922" y="5905732"/>
                </a:cubicBezTo>
                <a:cubicBezTo>
                  <a:pt x="7261533" y="5913575"/>
                  <a:pt x="6815239" y="5935561"/>
                  <a:pt x="6572517" y="5905732"/>
                </a:cubicBezTo>
                <a:cubicBezTo>
                  <a:pt x="6329796" y="5875903"/>
                  <a:pt x="6337013" y="5902669"/>
                  <a:pt x="6124391" y="5905732"/>
                </a:cubicBezTo>
                <a:cubicBezTo>
                  <a:pt x="5911769" y="5908795"/>
                  <a:pt x="5930384" y="5921942"/>
                  <a:pt x="5791691" y="5905732"/>
                </a:cubicBezTo>
                <a:cubicBezTo>
                  <a:pt x="5652998" y="5889522"/>
                  <a:pt x="5464089" y="5919692"/>
                  <a:pt x="5343565" y="5905732"/>
                </a:cubicBezTo>
                <a:cubicBezTo>
                  <a:pt x="5223041" y="5891772"/>
                  <a:pt x="4882074" y="5903809"/>
                  <a:pt x="4549159" y="5905732"/>
                </a:cubicBezTo>
                <a:cubicBezTo>
                  <a:pt x="4216244" y="5907655"/>
                  <a:pt x="4304006" y="5902325"/>
                  <a:pt x="4101033" y="5905732"/>
                </a:cubicBezTo>
                <a:cubicBezTo>
                  <a:pt x="3898060" y="5909139"/>
                  <a:pt x="3884520" y="5918401"/>
                  <a:pt x="3768333" y="5905732"/>
                </a:cubicBezTo>
                <a:cubicBezTo>
                  <a:pt x="3652146" y="5893063"/>
                  <a:pt x="3509571" y="5905382"/>
                  <a:pt x="3320207" y="5905732"/>
                </a:cubicBezTo>
                <a:cubicBezTo>
                  <a:pt x="3130843" y="5906082"/>
                  <a:pt x="2872662" y="5930047"/>
                  <a:pt x="2756655" y="5905732"/>
                </a:cubicBezTo>
                <a:cubicBezTo>
                  <a:pt x="2640648" y="5881417"/>
                  <a:pt x="2369235" y="5904642"/>
                  <a:pt x="2077676" y="5905732"/>
                </a:cubicBezTo>
                <a:cubicBezTo>
                  <a:pt x="1786117" y="5906822"/>
                  <a:pt x="1803195" y="5923011"/>
                  <a:pt x="1629550" y="5905732"/>
                </a:cubicBezTo>
                <a:cubicBezTo>
                  <a:pt x="1455905" y="5888453"/>
                  <a:pt x="994054" y="5901791"/>
                  <a:pt x="719718" y="5905732"/>
                </a:cubicBezTo>
                <a:cubicBezTo>
                  <a:pt x="445382" y="5909673"/>
                  <a:pt x="213865" y="5912207"/>
                  <a:pt x="0" y="5905732"/>
                </a:cubicBezTo>
                <a:cubicBezTo>
                  <a:pt x="34624" y="5582679"/>
                  <a:pt x="-29790" y="5364389"/>
                  <a:pt x="0" y="5131425"/>
                </a:cubicBezTo>
                <a:cubicBezTo>
                  <a:pt x="29790" y="4898461"/>
                  <a:pt x="32750" y="4665298"/>
                  <a:pt x="0" y="4475232"/>
                </a:cubicBezTo>
                <a:cubicBezTo>
                  <a:pt x="-32750" y="4285166"/>
                  <a:pt x="16172" y="4098481"/>
                  <a:pt x="0" y="3819040"/>
                </a:cubicBezTo>
                <a:cubicBezTo>
                  <a:pt x="-16172" y="3539599"/>
                  <a:pt x="8491" y="3471359"/>
                  <a:pt x="0" y="3221905"/>
                </a:cubicBezTo>
                <a:cubicBezTo>
                  <a:pt x="-8491" y="2972451"/>
                  <a:pt x="-20371" y="2704061"/>
                  <a:pt x="0" y="2506655"/>
                </a:cubicBezTo>
                <a:cubicBezTo>
                  <a:pt x="20371" y="2309249"/>
                  <a:pt x="6965" y="2103298"/>
                  <a:pt x="0" y="1850463"/>
                </a:cubicBezTo>
                <a:cubicBezTo>
                  <a:pt x="-6965" y="1597628"/>
                  <a:pt x="-6353" y="1457302"/>
                  <a:pt x="0" y="1076156"/>
                </a:cubicBezTo>
                <a:cubicBezTo>
                  <a:pt x="6353" y="695010"/>
                  <a:pt x="-38859" y="252160"/>
                  <a:pt x="0" y="0"/>
                </a:cubicBezTo>
                <a:close/>
              </a:path>
            </a:pathLst>
          </a:custGeom>
          <a:noFill/>
          <a:ln w="47625" cmpd="sng">
            <a:solidFill>
              <a:schemeClr val="tx2">
                <a:lumMod val="75000"/>
                <a:lumOff val="2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F1D59B-E662-B766-140A-7581D1196427}"/>
              </a:ext>
            </a:extLst>
          </p:cNvPr>
          <p:cNvGrpSpPr/>
          <p:nvPr/>
        </p:nvGrpSpPr>
        <p:grpSpPr>
          <a:xfrm>
            <a:off x="675341" y="-71718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405DDD-6A42-EAD7-D12E-CC7266C2484B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3CFD4F5-E3D0-30C0-B844-3D6A89E622B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3C1773-5021-2B2D-F9E2-FA440AAA984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CC8318F-95A1-2A16-63F8-FE43761FBF76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84FA106-6652-DBBF-E899-AC1EA2185BFD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5A44AB-151F-6C75-9C67-CE4202FB5303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82AAECFE-D80C-D76E-B6B7-5B685AF0BB3B}"/>
              </a:ext>
            </a:extLst>
          </p:cNvPr>
          <p:cNvSpPr/>
          <p:nvPr/>
        </p:nvSpPr>
        <p:spPr>
          <a:xfrm>
            <a:off x="1033670" y="3839818"/>
            <a:ext cx="775252" cy="784169"/>
          </a:xfrm>
          <a:prstGeom prst="ellipse">
            <a:avLst/>
          </a:prstGeom>
          <a:solidFill>
            <a:srgbClr val="FFFF00">
              <a:alpha val="37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AB0609A-A002-E112-CD62-6E1B94E21B14}"/>
              </a:ext>
            </a:extLst>
          </p:cNvPr>
          <p:cNvSpPr/>
          <p:nvPr/>
        </p:nvSpPr>
        <p:spPr>
          <a:xfrm>
            <a:off x="10693251" y="1535461"/>
            <a:ext cx="1804894" cy="1744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05BFC2-C63E-0E22-1FF1-8602E4FC9920}"/>
              </a:ext>
            </a:extLst>
          </p:cNvPr>
          <p:cNvSpPr txBox="1"/>
          <p:nvPr/>
        </p:nvSpPr>
        <p:spPr>
          <a:xfrm>
            <a:off x="2872409" y="2346402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컴퓨터는 어떻게 텍스트 이미지를 읽을까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?</a:t>
            </a:r>
            <a:endParaRPr lang="ko-KR" altLang="ko-KR" sz="1800" b="0" i="0" u="none" strike="noStrike" dirty="0">
              <a:solidFill>
                <a:srgbClr val="000000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426E2A-81DA-6BFB-4345-B2A415E7B612}"/>
              </a:ext>
            </a:extLst>
          </p:cNvPr>
          <p:cNvSpPr txBox="1"/>
          <p:nvPr/>
        </p:nvSpPr>
        <p:spPr>
          <a:xfrm>
            <a:off x="2774895" y="2711866"/>
            <a:ext cx="6642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OTF Bold" panose="020B0600000101010101" pitchFamily="34" charset="-127"/>
                <a:ea typeface="CookieRunOTF Bold" panose="020B0600000101010101" pitchFamily="34" charset="-127"/>
              </a:rPr>
              <a:t>OCR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OTF Bold" panose="020B0600000101010101" pitchFamily="34" charset="-127"/>
                <a:ea typeface="CookieRunOTF Bold" panose="020B0600000101010101" pitchFamily="34" charset="-127"/>
              </a:rPr>
              <a:t> 알아보기</a:t>
            </a:r>
            <a:endParaRPr kumimoji="0" lang="ko-KR" altLang="en-US" sz="8800" b="0" i="0" u="none" strike="noStrike" kern="1200" cap="none" spc="128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594B0A-5D17-E82B-99D2-597D1C9F6BF4}"/>
              </a:ext>
            </a:extLst>
          </p:cNvPr>
          <p:cNvSpPr/>
          <p:nvPr/>
        </p:nvSpPr>
        <p:spPr>
          <a:xfrm>
            <a:off x="4822825" y="4974796"/>
            <a:ext cx="2546350" cy="5625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7BC8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발표자</a:t>
            </a:r>
            <a:r>
              <a:rPr lang="en-US" altLang="ko-KR" sz="2400" dirty="0">
                <a:solidFill>
                  <a:srgbClr val="007BC8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: </a:t>
            </a:r>
            <a:r>
              <a:rPr lang="ko-KR" altLang="en-US" sz="2400" dirty="0">
                <a:solidFill>
                  <a:srgbClr val="007BC8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김성현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8B6A80-EC6B-5E7C-A299-6EADAB2FA2CF}"/>
              </a:ext>
            </a:extLst>
          </p:cNvPr>
          <p:cNvSpPr txBox="1"/>
          <p:nvPr/>
        </p:nvSpPr>
        <p:spPr>
          <a:xfrm>
            <a:off x="8348870" y="618784"/>
            <a:ext cx="3412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9600"/>
              </a:lnSpc>
            </a:pPr>
            <a:r>
              <a:rPr lang="ko-KR" altLang="en-US" sz="1400" spc="-68" dirty="0">
                <a:solidFill>
                  <a:srgbClr val="595959"/>
                </a:solidFill>
                <a:latin typeface="+mn-ea"/>
              </a:rPr>
              <a:t>우리 </a:t>
            </a:r>
            <a:r>
              <a:rPr lang="en-US" altLang="ko-KR" sz="1400" spc="-68" dirty="0">
                <a:solidFill>
                  <a:srgbClr val="595959"/>
                </a:solidFill>
                <a:latin typeface="+mn-ea"/>
              </a:rPr>
              <a:t>FISA 2025.09.26</a:t>
            </a:r>
            <a:endParaRPr lang="en" altLang="ko-KR" sz="1400" spc="-68" dirty="0">
              <a:solidFill>
                <a:srgbClr val="595959"/>
              </a:solidFill>
              <a:latin typeface="+mn-ea"/>
            </a:endParaRPr>
          </a:p>
          <a:p>
            <a:pPr lvl="0" algn="r">
              <a:lnSpc>
                <a:spcPct val="99600"/>
              </a:lnSpc>
            </a:pPr>
            <a:r>
              <a:rPr lang="en" altLang="ko-KR" sz="1400" b="0" i="0" u="none" strike="noStrike" spc="-68" dirty="0">
                <a:solidFill>
                  <a:srgbClr val="595959"/>
                </a:solidFill>
                <a:latin typeface="+mn-ea"/>
              </a:rPr>
              <a:t>AI 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+mn-ea"/>
              </a:rPr>
              <a:t>엔지니어링 </a:t>
            </a:r>
            <a:r>
              <a:rPr lang="en-US" altLang="ko-KR" sz="1400" b="0" i="0" u="none" strike="noStrike" spc="-68" dirty="0">
                <a:solidFill>
                  <a:srgbClr val="595959"/>
                </a:solidFill>
                <a:latin typeface="+mn-ea"/>
              </a:rPr>
              <a:t>- </a:t>
            </a:r>
            <a:r>
              <a:rPr lang="en" altLang="ko-KR" sz="1400" b="0" i="0" u="none" strike="noStrike" spc="-68" dirty="0">
                <a:solidFill>
                  <a:srgbClr val="595959"/>
                </a:solidFill>
                <a:latin typeface="+mn-ea"/>
              </a:rPr>
              <a:t>2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+mn-ea"/>
              </a:rPr>
              <a:t>차 기술세미나</a:t>
            </a:r>
            <a:endParaRPr lang="en-US" altLang="ko-KR" sz="1400" b="0" i="0" u="none" strike="noStrike" spc="-68" dirty="0"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2050" name="Picture 2" descr="虫眼鏡のイラスト">
            <a:extLst>
              <a:ext uri="{FF2B5EF4-FFF2-40B4-BE49-F238E27FC236}">
                <a16:creationId xmlns:a16="http://schemas.microsoft.com/office/drawing/2014/main" id="{FCB10EB8-E58A-9702-E777-CC3024E3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4577">
            <a:off x="9389667" y="3662239"/>
            <a:ext cx="613566" cy="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ノートパソコンのキャラクター（疑問）">
            <a:extLst>
              <a:ext uri="{FF2B5EF4-FFF2-40B4-BE49-F238E27FC236}">
                <a16:creationId xmlns:a16="http://schemas.microsoft.com/office/drawing/2014/main" id="{824FD0C7-118C-4C0E-D2C3-7C6A41B5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3207">
            <a:off x="3581308" y="1686546"/>
            <a:ext cx="779905" cy="7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431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90F6C-2057-6FDD-F58F-9A5EFF986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F94D11-571A-DC86-4761-251B55820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1C365E-57BA-22FA-BD64-3FC0B622B35C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사진 속 문자인식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F3DC17-1D27-D79A-8F4E-2C25A212CE6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E6F51D-52A0-FE65-031A-775C85340F3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878521B-E794-B2D3-56C7-3758645769F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6D81A99-5750-6D37-4DD3-05D7F7202DB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203FC01-9816-4F00-54F6-194E7FB673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3C67AC2-0F7C-46E5-4170-E987901870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42956D8-9136-409C-1D6D-D5AF3E911D9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D64F499-427E-C44A-5617-6E2B9ABDED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01F9324-98E6-FEDA-46F2-6C810726AF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79CA117-9C1D-D991-35A4-5EF2866EEF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78A11F-C265-BD94-0F7F-435168461F3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2CF9ED0-5146-60BF-6510-BFC0F32D55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80619D3-B8E5-D13E-F036-5F80BBEC358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99D7705-F093-B3B2-1228-25A1EDCA51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73B62D0-59A3-4591-2F98-66A3589F8BC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7EDF43C-3337-7001-393B-63DE4D64F5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2ED9AB-2D28-3939-2F90-E346A40AA2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AB38D4A-598C-6244-1008-3D688DFA64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3D89148-E6A5-900C-847E-824626A452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607F5CF-4272-462E-222C-05BACFF3CB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5FF5BE0-59AC-2BDC-84BE-334BC34862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DD700D-3680-B92F-7F14-79B1EBE851F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A64836E-7B4A-E916-49C7-2EBB56589A1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4C6F6F0-94D2-E505-777F-1B57C842AC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0843F71-30D0-8250-1E92-F9EBE7DE9D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876D6C9-661E-5532-CE36-CB863636CE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0DAD1B8-E29F-26C9-9DE9-9969C6DE52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85C6A5-326C-29BA-7927-362CA74C39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0301825-90CB-B4B4-F627-ECC0E72677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E25F5AC-FC21-35F7-0421-0A474FBA04D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7890F4B-BAA7-2930-B263-666D2DE8BD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5475C5A-2A21-0F36-1B3B-2E09E9CED1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A5B6695-778B-9561-7A15-E11429A1F0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E060FB5-9862-77EB-D37E-26135B37B3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1F4D88B-B645-98FC-74B6-7B77F470F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AFDDAE-9EA2-C056-F7ED-556906C413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ACF4C09-EAC7-801E-2155-450B42A0AE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DD6027D-7989-9184-7325-FB7A978F309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128ABFC-1C9B-75BB-BB1F-9DDC1DCB2D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4E7CEC9-DA5F-C3D1-CE65-5AE4F582A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E217C7D-4A6A-4DA7-1306-C306D1EBC70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DFF051E-4293-1A45-9971-1E446B4DEB7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A1A573F-1A2D-B2AE-0901-9A5E904D498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CA8695A-A0ED-0F1A-BEF1-286186B14E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5F05C99-D06C-E655-DDD1-56A1787526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7FD57E4-9131-42BD-5D25-D32B6F371B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B04992B-B1F2-05C8-28CA-A55FE09E40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5AA77BF-C056-3946-CE9B-E429B746B4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2A65F9F-3C1A-77AB-BBBC-911F871ACA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CA11E9B-F60C-DCED-6D2E-57ED12D94B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FFEC62-B40C-219A-0256-23E6138AD74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9C8D30E-C0DA-E325-A966-E811E53EA04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96C25AA-BDA0-6BF9-B6D1-82ED527ACD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34E3399-A60F-F47E-3E37-0C2F901FF3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B88C945-C2EB-DBFB-1CBC-898F826A3C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02047BA-7547-8018-41C2-A82558FB86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0EBC0C0-B6F5-2F62-D948-B7A9ECFB7C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29A6628-DA3B-ED84-698C-0CA1A8BB21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7834DD3-AF20-F2EB-97A3-1DA5E35FD7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1F4224C-D126-4A6A-BDA6-64CD1F851F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DB0862F-86FA-B2E4-4E4F-F5D39027735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072A4EA-7E19-FAF7-E204-DF1EA99216C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C41C3D5-A609-94C3-BD9C-E8CFFA32FE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9BE9FC-0C8A-3B2E-EE4F-E39888D7E7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EA3C634-633D-BD31-872A-CA4029D3BA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4DB5BC9-A230-6B0E-D049-5F0CEF6987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864E3F0-D208-021B-1857-6415BEAD22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6FA5E0B-030D-FBA2-516D-D4488C00D80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2804A14-DE4B-9B0A-B069-E53019F25CD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8A2ED37-CCBB-AA81-945A-4045D87496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62F4100-E818-1C3B-9F20-810212F7F4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35FA20E-FC3C-B8E3-B9BD-F0E0305559E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85149C5-5D72-E74F-CAF3-0E7B6295DA7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B2926AF-977F-4845-0D1B-911A01EA27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C87E656-5291-0710-B0B9-04128B64ED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15D931F-8CE5-0599-3823-6D2F2D41D0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1F99480-7D9B-FEBF-8177-76AD27912F0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6C25CFF-2398-E00B-3B05-ED60BEB311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40FAAEF-04CB-B1CB-D568-46284CC515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60216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4672D-8999-FF2B-C661-0D8E939D6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6B7017-C0EE-88C1-33C8-B99A6C0C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8967C4-98D2-24CF-1257-EE0BF2F86E52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OCR(</a:t>
            </a:r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광학문자인식</a:t>
            </a:r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)</a:t>
            </a:r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이란</a:t>
            </a:r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?</a:t>
            </a:r>
            <a:endParaRPr lang="ko-KR" altLang="en-US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CD1BCCA-3649-2D37-1A0F-9E93F7BED37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4E4D20A-B068-FE83-8E03-35E89C54B88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E65ADDA-33B0-8B11-C6D2-324C3E45E89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2B0E050-0CD7-5EBC-13DD-D62199D871E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502F42A-73A0-C9F0-E18F-82F010F59F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68E1490-1FB3-E01A-D0FB-1F824E0C72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2431F47-40C5-7986-D650-073FF53F24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A0C2B3-D9BE-10BA-4747-8111FB8EDB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3D49527-5841-65D7-AC5B-26CCD455006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9ED27A5-7EED-F5D6-6D78-D30766540B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8FAB8D0-3536-0DCA-1121-E4EFB9E43FE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680792F-8A55-AD48-2F6F-EADAE3E973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1B19794-6717-B39F-6437-0AE76ECEF4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BB3D37A-00F3-7414-2E5E-C5390F2B87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97B4B85-5DCF-F468-0E9A-92C23A976EC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C47A072-6443-7D92-4FC8-1C11D30D98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7E04384-D79D-E9A3-780E-2019281E09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2B0A045-A214-0F31-E8ED-44D44BED4D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61771DA-2490-73F1-A1FF-94717CA8F19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12757CC-6262-D474-2800-DAA5BCC66DF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AF94CEB-2564-80F0-5C95-DC6A97B8D6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B20754D-901D-3C3D-431C-181205A1610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B1007B6-C08F-44BC-4786-47024AB1CA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D611D6C-80C9-AF8B-678C-8CDC4BFFED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F195303-D37B-57B9-BFB4-C3626F3795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6B48286-64F6-BBBA-C926-50E9E0CC78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403033D-148D-42EC-CB80-F12E7874D2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F834D3-10F0-8EF0-83B3-605246C3A8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932A26-910B-7BA7-C479-1943274F19C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EDF0AA2-C423-0F02-C172-EB05C48BC4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2369CF2-17BC-6AA7-9D47-9CB26100AD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63588A8-0008-F42D-46A8-ECB9697C52B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BD686D8-870E-8DED-3375-F41DE51263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41E1C0C-4AC3-B706-EF0B-772E00DC7B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EF1A0EA-7730-E6CC-F531-564CFC8412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D4D48BD-2BEE-DD37-DB23-441A1EAC97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46AAB4-8D38-9D3E-FD80-F46B80243B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D06167-E7D7-A202-C521-72A41B47C0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35E4BCA-783C-6DB3-E38F-7F23625C0A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0308E58-605F-C742-47F6-3A3F8C6661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FED49F2-4BC5-E7C7-A0AC-44E3DB075EF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663F5B8-311E-25C2-2394-0A781716593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9C6D98D-E1CE-0A72-985D-40465306BA0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7173AA9-EFCC-ADC7-C71B-77C561813E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382CFA3-5096-1B17-5767-9B4764D96F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0EA00B2-C813-E3F0-31CC-847E1B9257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DD33603-EA8D-D111-515E-D938DF39AE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9B009A0-02A2-E725-8DF3-942C1BE9135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04D89D5-5430-271F-D6B9-85C61EF628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DD364B6-FCA6-A66B-06F5-C7B3F434E4B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1466807-3CE1-B83D-1305-5048848AC3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0E5DF4F-DDB7-BA53-2FDB-15892287024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1B16211-8D4B-5398-B6DC-A72434CDF0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D6EEF2B-4084-DA35-3D38-E78E5E0E04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30DB30A-F259-E96C-BB61-ADA2751C7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5191FF1-309C-33C3-E744-B483C11640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01F9708-11F7-BA28-94A1-C9454EC0DA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BA0EC82-5D37-FE66-3B62-304DC4C5EB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E70512A-D40A-FB32-7F9A-569C1E9D66F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F5D4929-9AF6-D61C-A9A5-0E79D34AEB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40B5D7B-CFFC-429B-EB25-148B2C82B1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E8031C8-E9A8-8D03-6500-5AFA27F36E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27A124-8C7B-84F7-043E-0063F6D6F9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27E0107-B14B-996F-76DA-D07FBDF8BF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38058B4-F650-EADC-B760-68B2B207B79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043EE1B-3F66-C433-73D7-C4ADE47346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E511E28-E81C-0031-B685-A20E0580B8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B6BBB3A-CD85-71F4-D89C-774621911B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4717DA7-473C-C447-8030-5BA4B0024F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635B962-756A-5F4C-8215-2DF5FB6A98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34ABF48-62B8-CBD2-2527-E938B6014C9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8D41D0D-BC16-13A7-08BD-ACB0F9159F7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4162D7-5644-C50D-E16B-1A9739257D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E36E065-0EF5-A566-F425-93163734A0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E7F7BE0-08F5-3ED3-6691-825151F9D8B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8C47473-6F3B-D36D-ED35-EEB09B6E7C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82586F8-65C7-ADC2-52B7-426DC6A2F7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94B0DCE-52E6-99A7-1B92-76BF81E335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1ED9A0F-C9CE-60A5-20B9-4F2AC00FB9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60272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03D7B-F4F2-71A5-DE52-5D5F85503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463E46-64E1-6DB0-9371-C1D835A8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6842C5-EE27-D8B5-C2AC-3744610926A6}"/>
              </a:ext>
            </a:extLst>
          </p:cNvPr>
          <p:cNvSpPr txBox="1"/>
          <p:nvPr/>
        </p:nvSpPr>
        <p:spPr>
          <a:xfrm>
            <a:off x="85542" y="550370"/>
            <a:ext cx="62002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kieRunOTF Bold" panose="020B0600000101010101" pitchFamily="34" charset="-127"/>
                <a:ea typeface="CookieRunOTF Bold" panose="020B0600000101010101" pitchFamily="34" charset="-127"/>
              </a:rPr>
              <a:t>핵심 엔진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okieRunOTF Bold" panose="020B0600000101010101" pitchFamily="34" charset="-127"/>
                <a:ea typeface="CookieRunOTF Bold" panose="020B0600000101010101" pitchFamily="34" charset="-127"/>
              </a:rPr>
              <a:t>Tesseract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  <a:p>
            <a:endParaRPr lang="ko-KR" altLang="en-US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A63B42-0A67-DA60-0ACA-A8F5CA75438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874BE1D-88A4-A000-31E3-0759D81890B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5FE0BE9-3550-6EF7-1086-8FCE9BD9A2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EF41D93-F530-C2D8-1781-B9E0BD6FB56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4D2928D-1C51-86E3-6FAF-178A562F42C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232C2FB-91E5-4E64-BD48-ECE2041F85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CC7F23F-0278-C597-0C38-E2ADFCA589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DD549A5-FA8F-0CE7-F1FE-9CF0FF4069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7E2B12D-2575-9264-8681-FFD25E1C30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C7E25D1-5AF2-8225-A824-D844E64CDA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68B11C5-C3AB-54EB-3C5B-D06489081D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63E3663-BA9A-D81A-6199-2353C4204B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CF1D1A0-D89F-9D6A-18A3-AD94644CBF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189FDDE-0465-4FF0-0E2E-D64C057A41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4B975DA-4704-ACB2-505C-C85CF57478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0CB6809-2CEC-A675-A2D5-C83FC80D85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DB3B861-CB57-7C04-A772-EAF36EDA91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C2235FE-5334-C2BB-739F-C47BEC5B5E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86F5F09-927C-0E06-215C-E1E0E6A0F3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C8D918F-C0BD-4F0F-3F95-82F19813E42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519E6F6-C64D-80A8-3ACE-A9A368EC80B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8B394B-36C8-842C-3E65-1F4A4117F95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13DF4CD-6097-8827-DEF7-CFB9BF7D0E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A8F56A7-C731-3288-A7AF-31C4F52C51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3B2479-98D1-3C4E-7805-B4C566CF7B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8DD8EBF-F8FA-0574-2DFF-3471F350B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B257A80-A138-60C5-1BE9-6C13FFAF68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0FD1182-C4D8-593E-13B7-430D77D5CE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9C19F05-4FE7-4B25-7EFF-BB83E77FDE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7FD643C-F840-53CE-FD8D-9C2C229CD1A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C04C6E8-58D0-A4A5-147B-8CD9A8479D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8F184FA-1F10-E6EA-FBCD-053CF7D9D1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B5EAC29-8C47-AED3-47B0-3FA8D310F9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541DCD6-6965-848C-9808-A962BA7B36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F62C1D3-7BD9-FF39-41A2-33C580AABD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D19037A-0CBA-3068-F5BF-182FD492E6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1F1D9E-5462-4B1B-041A-DC1F4D0C0D0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810F1DF-47E2-EC8C-5E72-E10A8D658C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ED3B7BA-EC92-C565-74FA-21878B9A01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535B124-E230-5933-9749-B5DCA9CEF1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E792A89-0797-5DD9-E357-DD6BC5C5B52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A66E568-203D-3BE7-5B8F-5CD7E10BD9E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789D22-72F8-4C7F-6DF4-8EE1891796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9DFD9A0-459F-9B0C-4938-BEB97319507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F7B0CA4-3B85-D2A1-243C-04A22B75FC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F31F50C-430E-1C58-92DD-A309F13D53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E70BE6D-D217-14FC-22AF-5B40BF7432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AFE8B00-EEB6-2891-B1F5-C2EECE656E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1FC6B5A-3B15-17EA-E4EA-47BA2FC3EC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ACD662D-4100-4B30-78FC-AABC10C08D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9FB1342-1411-6067-0F54-1C9F5C047B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FFC187-CDCA-7B25-2B74-D4567F8BE3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DE25FA7-2B75-CD74-55DE-AC9C8C9BA5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5EA811D-7629-99FD-5536-B794E25006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0317FD8-9779-5EE3-0CE6-133CDA88EE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705E6E4-D75F-EBFE-4584-351407D791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043B574-2CE8-060A-6BDE-50338DE806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BFDCDBD-82D8-2B29-59D5-164F38AB4C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6E28976-F018-844D-DC3F-856B8F2BEB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D5F5676-821E-546B-6499-6B30563CCC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E03DF5-32D8-73DA-57AF-35C2CDFD21E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5040E82-29B4-75B1-B486-D5C0B3EF9F1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56025DB-5CBF-A038-C70C-981C74475D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FE3CDC4-EACF-996B-79FF-1FF9D4C410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3F2F0A9-167D-C120-724E-E80A1715158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AEA8BC6-C9F1-D952-3244-865038C6F4B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373CFFE-7C19-8DF7-E6B1-E9A5A456B3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B872E74-8924-E931-6A9B-1D318CC186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F9E7E25-8DBF-E761-A001-7051FDDD32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5232425-7250-C854-7244-7C26278009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1ABB642-B1C7-CC74-A385-A1B28C9B199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E1561B9-A25C-7C58-4336-AB0B17AFA4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2D8B073-21D6-94AE-76A2-AF97920B293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AAC97B7-BE07-3D3C-B11A-17C9097C79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B610BA7-CF95-9903-816A-CC6A3E5DD7F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9787341-BBE9-0750-EFEA-9C530F54C0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573CF47-51A8-FCD8-6844-5EF49882C0E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2742485-857C-7762-2D64-5F9B43B0BC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31AEDAE-101D-3AFA-ED58-6CA4E30E71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ACFCCC2-CBA7-188A-4627-46D0E592E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95" y="2781617"/>
            <a:ext cx="46672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32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7CD2C-0D74-648F-E571-E4AAACBDB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43E09E-3609-F977-06CB-2CED6590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F045BB-8916-831C-DD30-EAFEF511C380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Regression</a:t>
            </a:r>
            <a:endParaRPr lang="ko-KR" altLang="en-US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CB98A0-3E77-1B81-421D-533788A79D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2E83443-BD30-4771-9477-99A4678EB58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61E6014-1A7E-D16B-9BF5-67F2B2C7C44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7A5F752-B1B3-6786-CA4D-DAF08629B1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4B194A4-CA9D-3232-C57C-33982EEE83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6AFE589-310C-EB81-9D97-08DA8B1889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79B51F9-952A-F932-F0FD-1D045BA5C8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06373C-6670-4A45-9CC8-9669ABB3B2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CE702F5-6129-215D-7DBF-60518427B2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6ADD2AF-8454-FC87-78D0-6C8082FB4F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BB0A71E-B869-153B-57A6-929855A6B0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6EAD69D-3DF8-11CE-DA27-8E802F3CB2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670B394-8B77-4E15-4FA5-F7E997CF4AE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A49E287-F100-D0F2-76DC-0D628835A7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9A36EF5-523B-2F14-14E2-9BF15BC4D8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256A912-0F93-5FD3-1CE6-121306BFC5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B574F60-1116-8544-0C4E-B4C1363BAF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4E33270-E79C-72CE-E5C9-6157218029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B58719C-0E95-59B7-6BF5-75A4B5C362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F823E0C-37C6-B7C4-819F-2C2D799A20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E5D50C3-DDCA-E446-39AF-A97F044331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36629C-9CD4-2825-D628-B2C5238885F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5A76D47-7701-BB3C-B560-C56E4B8E26A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7454A9E-51BC-5AAF-F002-05CA6FC161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893AFF2-F4E0-2B5D-C501-440EEC59954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E9CFEF3-F5BF-562A-0D1D-F9A505D784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030C444-4567-FCE9-04D3-365FAFBA48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C2C845-A197-206D-449C-B2F445D90A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A3D513F-5A04-F781-41C9-22B32BC63B2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AF18F9-13AD-02A5-71A7-261FA75584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D4D4537-6592-5693-AE06-5689CB8113E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908B593-5F7B-2FEA-75D2-E50D896DEF0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E1B37B9-28AD-F3BB-C00F-DED1F64E3D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3E6624A-4E15-F467-39A3-22DB6510A4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1DFD17-FF0E-C6C8-8885-2C5BC7E2A05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3DC6A5D-A69E-0CE8-1769-4A0413B549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C3C392C-260D-FE28-26C1-2069111225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23B253B-4BF6-A335-F2B8-7134B516C0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9130E03-A2B2-EF3A-3F61-48AC72D1DC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3F5E84D-7089-0C59-F956-6CEC9EBD8D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A8D1444-2699-4948-2F81-270DC2A9895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78C48A-D7AF-2421-378B-149CD045A3D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15CE60A-E02D-C0E7-BE30-6D7D779415C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7DE929D-CBA2-5B64-F10D-B06065BF839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741F72C-EED0-3685-D755-F4AE316782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74FDC8B-5527-2761-8CD0-DABA2B9007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A3E9A30-DC35-4716-4F71-AC8BF02797B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D075572-0F38-6645-F67C-501D1B380B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4527C6B-167E-36F8-2E30-8381DECC7F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2DBE527-4D71-2C02-9878-AD0536FE13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3D0A602-45AC-3BEF-DF7D-0CA287684CD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26DBD1E-AD38-B1BC-8D50-97B60DFB34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3EF900E-52F4-ABD9-2251-E7F6E8C097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F80E409-A91F-2D6D-0063-3DC79E8872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0355F09-82CB-867B-1294-4D76B4E0EE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07DD98E-2C11-26D6-BAA1-8DE6D088EA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E793CE4-2D48-7F55-A087-F97BF3DEA4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BAB3FD7-3F51-B042-9B72-D3D812895FF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980EA9E-CFC9-658B-1D80-EBE1138C58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9AF55C8-AEB7-9DE7-212F-F99D2AC6ED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DE2AD9D-FA5E-209E-F7CE-1010867B00A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1F2900B-162C-F7A0-63AD-9DE5FEEBA5B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53786EF-2E5F-58B6-6D4A-DD9229ADC0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753E06C-A1FB-1F8E-77A3-EA085D4AA5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374B179-ACC3-1C82-5A2A-8BBF98E54E4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5EAF76-A241-1D93-3886-4A376618C1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8C70261-C379-0645-7BE9-9BC9590E53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B17073E-476E-4346-FEE9-D07A16D5E3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5EF649B-8877-B135-81A6-7147011B959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4102C19-3A0F-921E-480E-8F47791D5A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D15B8A4-0193-21E5-1DBC-55C97CCABB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D6F153F-F222-6DC3-1479-5ACEA56B7A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1EF702D-E19A-A7D4-19FC-ED9D4F4B46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95F6A67-1567-93A1-EC7E-FF46C9C094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40D07E5-70B8-D9D6-6C78-449F75B853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F902111-7598-B0D5-BB43-6B7DAFB993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00646E1-6769-8D79-2B25-774AE91879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F3366B8-38F8-5635-6AB3-187DEA9E5CE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1BC1C92-A672-71DF-8D4E-29915EA3DA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50689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C58DE-649A-76CB-42D9-9767478F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F5F55F-748B-8B54-6986-0D3667FE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19E2637-3895-6D4F-EE52-052EE696AB3E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Segmentation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FAA2D93-4C20-2D10-D2C1-AFBCE0EF44A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94B804-0356-3371-91EF-A81B0EB9B91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EF7C642-FF09-F226-E3FB-21E0A155898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B5BF41-8DE0-BE64-37AB-429FE24199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0BC3F63-8195-4E02-2FC7-F6FE5BE0B8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78B28BA-A72A-0460-497D-CA791C1152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18D4963-61FD-BB12-A590-FA7B7880B2D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7342A8C-152D-A21F-0805-A58B24E23A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3520ED4-7730-D4E8-AFE2-4BC427AB52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438795A-ADB9-517D-2E70-AA4A7E56EC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56365C7-2136-4D9F-288D-3109F1900F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B7CEC31-DC6D-BA29-7233-0FE443C6979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8168DFA-95D0-90EC-E954-695866816D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EE6A438-A722-9BDE-1BCB-79496D126A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E282706-3AFB-1B53-69E5-70A532D32A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47EE8B7-59F6-2AEC-837F-A2D7A3C151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BCABB0F-DA08-D032-8679-E7F237552E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F4ED2B8-A7BB-7175-5BAD-9D35B48688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39A4062-CEF9-E399-3301-707DBBAC3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D47E8CA-D783-0A75-47E1-B6A329439C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BFC052D-8FC1-BF94-4437-FB88F81F87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C41C03E-3F03-B0A5-34BF-08F2EA2446C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4A94BE1-9835-606D-9904-84EFF80830B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8B5FFFA-10AF-41C0-0CB0-4A8C91CF15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51B6635-162E-3DD2-94DF-2D03FB3C15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A0A02DF-FDF9-167D-F00B-DA5BED6CF3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E398220-CB34-5A7A-34BB-F7588AAFD6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4436A6-AB22-8D8E-EAF1-ECA4D3FD4F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69E260B-D6D2-E1AD-AB3B-010DCFADC0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CA533DA-53D6-9677-BA8E-B0F38318E4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33D8FB5-77EA-085E-64E8-EE97A66C1A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C7DE76-CACC-62AA-4CC1-178982F3084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B4FC658-6CF9-5F55-3F76-47DAA35E31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DE784A8-8655-5435-C35F-4F7F59816EC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B09BA96-F094-45E0-AC60-2D3F1A3A54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28594E8-D5A0-3E6B-9611-C0972C5DC0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00CA9AB-762F-8364-5859-F2BD402533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12715EB-4D9B-7112-7642-AE84FFAD3F3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64571C1-A372-6A98-F7DB-1FBA31EEDF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7356DAE-0414-5775-AFB0-2B47A11C54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1F37E25-B9FC-AFDC-EA0B-80C25C10B38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8935CF3-6C1D-65F1-C7A2-324405DC7F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A6BC936-3C8F-381D-9C44-50544634C80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FF0E225-4194-31B7-9D94-F1B80CB0704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596867B-D54A-CEE8-CE90-FF06E846F5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04E86A5-BD99-839A-52EB-C5E3CBFFE22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C9CACFA-9D6A-A5D9-0878-2BFC556F3D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A0FCD1-9E90-F3AB-B641-4F0A49D90B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9EF9D90-13E5-08AD-D24C-9D47BB4B53F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D86CE83-1932-7C54-2C82-CB4912CB0F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888A5B6-886E-2CE3-096B-A9BA4078A2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B40C8FB-EF07-6ED4-2FF5-7F3F7A486C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11FEB51-FB6C-2007-A1BB-FC3DAF0EDC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314FDF4-3C8A-CBAC-DA8C-B2F055F59F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92F7DA1-60B4-DFFD-CCCA-92E0CF743C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9290D36-5B96-04D3-898B-AFD2EFBDFB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583802A-6D0C-32EF-562A-92FA313D3D7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B3D72FE-0B81-6CA5-571E-AFEA385E1BE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2E1CB38-F431-F977-F52A-7A1990D0F9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A211E67-640C-BECE-0052-D23EF3BA9A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FF24532-09F2-E7E8-D6FD-8D7C5AA0AD3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9DD1E16-A456-C52D-319A-C345FEB569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5F01851-857F-902F-71E4-646BEAFC4EF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EC36F90-D0F2-741C-71AF-595A9BECC7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0D21F2C-0359-E0A5-CDCA-A2D4596E7A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6F075E1-5C50-938C-A244-87D87DD869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F50F17C-CED3-4412-2DF9-BEDB3ADEF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5F3B582-26F4-F3B8-D510-E688288C69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030E88B-6C8F-73BB-7972-565CF30CA2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912B046-20A7-0F0A-4197-11666B0E08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6B613C7-4980-F01D-5A33-CC486108FB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6526AB3-F154-88CA-F00E-30E86BF0D9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251E130-5074-BFA6-6E98-E853F79736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814EDC0-2056-F5FA-01A1-E949C2F66B0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4656CC5-B07B-95D2-31E0-4C134C7AA5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EECE80F-149C-618E-4598-7E0504CE9D6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C0E7E65-49EB-436D-32FE-05B251944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4FED160-8FAB-A848-3BC0-924854A1F3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0218E29-9128-3D48-5427-69A642DF88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2290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96B3B-767E-57F3-14FA-2D304F484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06E205F-B63A-DEDA-479C-F9FE8946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C8A756-8AA7-891A-BF86-C53A977C95DC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CRAFT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3B84969-7623-C9A7-7F85-55CA823E71C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47162F-104A-B0A6-36F8-227D649DE82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9F3FDC4-0A81-9F07-CCBB-02B6980C23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821B8B0-E504-AC4C-7705-C6620190249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CF1524D-BA48-592A-1E8D-32B624B234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A33E087-AC89-C844-14F8-8701AF77F5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241C33C-C057-973D-F8B0-E29AA5A168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AF016F-2A79-B80B-E217-8F503659E8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BA0CE02-AD0F-CF48-7576-6DF449994E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61842CB-A45A-FCA0-1FE2-A082D2AC6D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700234F-FF34-6F0C-4FDD-70139C5F65A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9205DC8-4C89-A397-0508-B1613A901B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8BFAB7-D818-8080-1DFE-AE818EC88EF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CAF047F-3D21-1A5F-5C88-3AD55B3862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AD2C4B6-6BE4-88BF-1A71-5486F2E785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7C17BAC-A7BC-C650-9BCC-4BD8641B1D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3321CB9-A1AC-8C0E-3FA9-85EFAB312F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5629564-9D4C-497B-99D3-821183C53F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51F0345-5502-BE08-9B97-CCD62896ED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704D757-636A-A24B-4429-D21653E9DF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052C8B4-9525-0365-A227-89351339DF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1952164-C1C6-40D7-4B42-CFF2933E0AA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9AE10BD-610D-3D3C-6B76-F8277A314E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1C2C51-2BEC-E449-8662-BD4FB467F68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EB5B56B-C5C0-6FA4-5511-039761C44E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677BEB2-24FA-644E-75F9-353ADED9B8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5BB21F6-DA33-44BE-EF76-B7FB481E15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430C40C-3453-DB67-D2BF-BB4E350BEC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2FC471-6DFC-302C-5151-2046076442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51AE34C-E0D6-9BF7-3D18-611F5C0100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A28F145-6CC6-1309-0A17-89620BFF8E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AFF7C51-C68F-3F36-8190-1EB8A24B719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E34F906-2ADA-46BF-306D-2D9FE64AD4E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CA7A73E-F6D5-552A-B4EF-A0BF096269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EF5399A-79A1-58E1-DF56-F21F2ED629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46A7866-25F4-2A87-75DA-B7A9F53FA23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EE25981-A8E6-D243-4B94-E665D486E0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623D542-AB23-C0FF-1D06-D0BE64AC6D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7A1F482-610B-28EA-9B98-AC8609F60E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68F8F2F-89AB-0736-340B-1E67264B3C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5DC609B-75D1-24F3-D79B-2DC6D9DD25C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861DBAF-4253-2738-AD78-0181BEE8785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52EE6C1-6F88-A3C0-B17D-C2FDC29CE8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83361F6-3466-0E99-5C94-8F62DA9874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A06EA1A1-F572-1AB5-CB26-199759D94D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0E3C941-25AA-976B-DA2B-EC09F066CA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7D16142-BC19-DF61-0775-8B880EC6EC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4D06CD2-6E60-F6DF-E6D0-12FE5D190B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01501E3-EA6B-CD93-A90F-DA0494A74D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A43E57A-E6EE-EFDC-8218-FCD724539F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9A082AB-D63C-E50D-E962-B20700CD0C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4DBA862-0FCA-6587-FC98-4562082BD6B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13D76C9-76A4-5770-B860-B446A0D478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A01B842-D1F2-7645-A0AD-E899FF2D37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323A575-4ABD-A9F7-0BA8-2B7D2FECB2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7244265-1955-8E66-66E0-C08D48EA7D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CC773E0-883D-B22D-7DBA-15D2705994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C987B68-FF19-A2FB-1962-834C3D6F6D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846FC47-30F4-9B7E-FD47-019106958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876CA05-52A8-70E7-E3A3-CC97EAA2BF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86ABA5B-25C1-88E1-1CC8-1CD0A2F5336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088CA52-6F09-FD7B-CC68-E8F9F5F7AF2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E290B0B-A878-AD39-288D-914C8817CB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A706B44-3605-9EA5-F0AD-1D25850EF2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AEB2369-B9E0-D633-36C9-F7958D29CB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F6FE7AC-6C70-2F8D-96FE-0A6CC95E61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3C6E31F9-333F-B7C7-D505-E4C6AFE6B0A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DD66B0F-D13E-8266-9693-FFAB576F28F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2FE6FB9-D768-E158-35A6-36001205B7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BF466E4-48E4-F963-E354-F1007F6B19C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1C4BCBB-E6B4-9AD5-3826-C213F9AA75B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4624274-E7F7-641D-CBF3-1F256F1DA3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80280D2-B0DC-07CB-A716-2A27702A82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F4FE5BB-1631-9D4E-EE88-FB1B564F09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5650663-10CF-19BC-069E-584D3901EE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0113B77-A541-3A4E-1486-D3B58B163B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04C42F0-5112-336D-A03F-C254F803BB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101EBBD-271D-A4E9-EBBA-D65BB38387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E2EA653-9239-EAB7-4B2B-74AF85008F5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40595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2D269-A491-928E-AD21-DA5DABF4C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F54CA0-27C7-3B5B-5F48-51F4E153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85A48A-2A5C-6213-4D52-F3EBD4C90203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Pyramid Mask Text Detector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CE78284-6D85-0994-E7D3-7A62B6E5F9A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177B205-C9F4-A7E3-CC4E-9806F29609C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748066A-4342-16B6-5A7F-2A90EBF2286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A082E00-C154-434B-9E56-DB57EF9533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07405AF-FBED-CA79-4CA9-427F7DAC66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5357617-9EAF-FC3D-1136-F88A445F59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EF487CE-7B0A-68BC-930F-B8BC985639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BC1FB0F-AAC9-2D76-4649-9DA1A00F12E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88458EE-E040-575F-5A5A-2E45554DB6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6B1BC55-C5FC-D268-F5F0-7F9FFA9D59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7DDDFD2-8856-0922-1FC8-CDD2E5B0A96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F77DFCB-5C8A-E4D2-AA2A-61C428F2A29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39F2857-CB3E-5E00-F537-1DAFCB8009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A952D0D-47A9-1935-1FC9-7AC8D6C22B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B646F77-C172-251A-BE37-EE6CD5B82D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0EE758C-047D-94B0-C2D5-B6649C85E4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3C60493-38B2-9C77-C10C-2A0C45B41C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2DB8EA1-9F1A-C558-41EB-EE0FD69C06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926CD8D-C416-D7B5-E0C2-170A5522422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2D773EA-071D-F567-1B6C-8D337517F2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91A7D58-6660-6FDA-8D22-57BF137495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6C78DA5-1B6C-4A5E-EC76-9D819AEE265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DC4EAB7-050C-4583-8BB6-7E3FDCED7F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471CEB7-BEF8-6403-C116-9946F3D179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B087607-D60D-9976-6FB9-664BAE806F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6C84060-A615-2FBC-A70B-CEEC1CF582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F41A41E-62F1-F8F7-BC9E-D940F9DCBD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53DF3DF-5320-811A-ACC6-280CF7FDBC1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6460E2B-EF5F-8491-7F18-7B9C23DA01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56B2D7F-B697-F510-140D-742B2E0A94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B72B816-C49A-85AD-574B-06452160FCA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7CA1B70-FB31-87C2-4C2F-45D75A662D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8B05CB9-AB53-7C25-2DC3-959E21B4337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DCAC680-6C0D-8FF2-AEA1-59CEE59B48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CFEB292-3896-58B3-343F-26C863B44B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182100D-776D-E95C-C9EB-EA04A16C18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7BE07E1-6270-B0A6-6B50-2AA25C6D6F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4E44319-FE54-8665-1D07-57666F37EC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AA98183-62BC-1C98-E3E0-9F6600495D3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E2CBBF1-B3AA-7396-CC5D-9A3C5C8F3B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486299-B0AC-BAD5-F9EA-5960475FE28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98E7D7-E47A-26E3-FB19-065C7477BFA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DE48B46-8A51-F68C-40D3-F9A547C214D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D7910EA-A61D-D1EF-1F85-61549F9FBF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AB104A1-936C-49EC-9BC7-B5C3668BB7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F8D3F06-8EDF-65CA-FFD8-0D017102E3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4A16827-C600-42A9-9F3D-CC7DC535863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FA493B4-EC00-223E-9BB3-4315659C09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3A42C2-86B9-3B19-716D-B7E0094904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7B47107-8081-98D4-F663-81123DEE63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4C23A23-594B-57F8-410B-79643885A9A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EF0CA5F-4D8A-3B29-AF3C-6B0CCDCFE9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B13A373-D135-A20E-915F-BAB8589E56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8E391B4-E22C-D28E-008E-7087EE22EB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45F8148-8B52-C77B-F816-2757850DB9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948BC7D-3D37-E170-DC26-7795F26E47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8D8993E-76BB-48EA-1545-0BE926D2FA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27DB277-7AE7-88F6-B488-2FC24BD9B9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221C4F9-F3AA-D4E5-3DDF-87A413B48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83EC1D3-CE03-2DBC-79BE-38634B8463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F495C7-EC80-F946-49B9-03AB4F3B6D2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674F1EC-8F57-BC4A-F936-0304D0FC03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73211DC-9D83-6389-486E-893530738A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6C8F02-E7FA-9EDF-5ED5-8DE1920425C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49D76F-BC51-B1C0-696B-259AD0178E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C85545E-EFE5-70FD-766F-083A01540D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5D0EEE6-1AF2-761C-B67F-8189496306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60074E5-E36D-B98C-C0AA-86073B12160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167EC55-2500-157C-6E31-B3C5406942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B5830CF-1C6D-1E37-F5D2-28907C0ED2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F995AB-8689-4946-C5C8-AADA47A14EB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476E36F-8965-3500-0767-29A74453D5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8AE69F0-A73F-BDEC-2383-73DEF8CE10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03A390E-2EFF-9F27-7B05-E74B44A809B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50A7C5C-D876-6446-11B6-B33250C2F7F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CDCDC02-772E-37C2-C1C3-E771D899A3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5398438-4294-5575-AF1B-779AD4FF199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C709D78-A35C-7C69-D40A-D0F5A053C3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218A360-E045-E103-305C-ED078721B3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527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46F27-E259-251E-E57A-9A8FC9B4B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BA34F4-55D9-6364-2F70-5D17CA6EA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684F0-AC2C-ECBB-CBDB-97401D3C1E3B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CRNN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E5944DD-8312-AF94-E92C-E53982D455D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94BCDD1-B7E1-3B6A-5653-C512479A00C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1CBEABC-9D2F-21E3-7284-4BA57BA3DD1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03F0E7D-9F0B-9A60-8DD3-FD58CC0244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B1BA146-DF33-2338-0DEC-2E917E2A81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5B6D971-D687-D242-8A00-461CE2DC202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4AD8BBD-4DCE-EB2A-4200-2E607D29170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79275A4-DE06-2F93-AC6F-2B87227261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F4FF004-542D-003F-5C0F-04D5115C53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1302590-AF5B-AD48-F474-340E10D266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110009D-C7E0-0C22-3C4D-2ADDC6074A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F37FD61-D5C4-E39B-EA36-7BAB55539C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6538578-82C7-DA43-15A9-10671961B8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25909D6-21BF-AB80-024E-3F26DEF1B8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8D76B5E-8FD6-D97D-1F38-BC7CC79C88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03C09BD-4FE9-B7CE-0DB3-FBA64D5A46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3E32B9F-89E1-0270-72FF-35058AA741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690B794-309E-1770-04E8-BE414F771A0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F2F1E71-2BEA-A91E-521E-A89A5699FA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A96F4C-1867-D7B1-40F5-0764E3E96F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D3F2C49-DB13-7F3F-7C66-F31183BF7B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A51009A-9105-3309-61E1-8429FDE450C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A7EE720-190A-525D-8B0C-0AAC01119FD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AE197EF-AF43-D1C3-C419-1581224C00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958B5B0-3097-9A31-C407-53F218B375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2B02F57-8463-03A9-7ED1-05C7A7B360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03BE0B6-957F-459F-C0B9-6E6D450C3E9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F225726-756F-8401-2018-BF289D2B4B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AA670B7-D42E-E11C-1902-0DF388AFAF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F66F265-75ED-DDCB-AA0E-B0ACC9BEF7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1F490FD-2CB9-3C43-C5E6-45111B2789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F6F9459-26BD-6C26-1001-F7485C84D35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BF447F5-D7D4-187C-01EB-1EC13EA356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38660F9-2240-A436-0642-DDB1686D0A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E013AFB-A4CD-6C2C-3829-64087657C28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96886FB-7622-EC5B-C6A1-521D5CB3B9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5F0819F-08EC-7D20-FEF9-BCA34280109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63EE077-6369-410E-4720-E55492A7EF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EC06E07-06AF-CDBA-B69E-E131F1965A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1F53365-C6A8-C8DA-7C87-129BCAA75C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CFEFDEA-9A47-3808-2735-F0EEFF46599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FBB4863-EE35-A1E8-B777-E58FED07A83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8786594-40D5-076C-0DD3-32B9316C138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3C1AE80-E3DA-6E48-AE85-E0C0CC263F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FDA5CD7-2E30-892B-9EBD-293BF07E87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E81A54E-B284-1E1E-F2B7-3E9688F506B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D8F5EB2-3523-6D99-A995-FF3368D05E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9C5F443-043F-696D-62E8-02E12B23B9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D73B451-E4D9-D1E3-404A-A9373BB6DC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A7CC912-A307-978C-D4BD-BF576F306E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8048E73-D459-0252-9418-E23FCCD20DE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21FF66B-5B9C-FCE3-7F14-D56CCB3C9DE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F2A64B-AD19-5594-0971-EC375D59CB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5991E9C-601F-DE8D-36EF-AB2DBECAF1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6A60BFD-E804-F6A6-3A6F-29B463628F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686E340-F697-49B9-BFCE-F0EDF182FE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6597B7DB-0A35-97BD-9F6C-A9D3C66973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03F65FB-DDFD-6297-AFD5-00AAB8F682E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461A324-C2AC-45B9-09C3-D738CA56EC7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17E4FF7-E1EA-80B9-3719-F007A5CA2D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890F7D8-E637-AEDE-47E1-3627560ABCB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0C5C5BF-EF8A-1DF9-F734-B15F39D8E5D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8B41AE7-7D8A-11AB-0135-A75125684A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8465D83-3439-BD53-49DB-9B5C317780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7003581-4E46-D827-4FF3-58DBCBDEB15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09E10DD-4F35-4FDA-BD64-AD465CB1D8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F8AAEE5-2D8E-2F17-F72E-E6CF830093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1C6A55E-DCC5-ABFD-1507-199792FB0C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F1BC3E-9FD2-1DA5-0F4C-F164B21499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EE9AC7-0D05-6430-6D6E-5BDC0D5B0F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56B2B39-1A26-383B-6F2F-E304472B2C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4670C4F-BD58-F175-F2C4-E1E47FA3E1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1122BCC-7847-1A3F-0E16-99AEC2CCCB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F800F4D-535E-219A-2E53-D9516FC62C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A5D8D84-8FFD-3692-24E2-7D90B48D4C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EB1EF96-1D6C-77EF-072D-080532EA73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07B1DA3-B3A1-2ECF-D5AD-33355B65865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F39F4EA-614E-83FC-E673-D6616A16C3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AB3AB86-9DFE-89D2-AA4B-A7771B3A96E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2616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94787-AC9A-40E0-623D-40A8104B7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6CEB0B-8CDD-A750-E7F3-6E201316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7C7546-0716-1AAC-8939-BA0ACD38527C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/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CTC</a:t>
            </a:r>
            <a:endParaRPr lang="ko-KR" altLang="en-US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E637346-7900-0269-E965-1329E3D474C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9D3F17-4C64-B6F2-EE2C-8BF04C4FA1B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3BC5F44-5A57-A7A7-E27F-014C0C341E4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228FE67-49F5-5D05-EAF0-E0C058954D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01720DD-DBF6-FE8A-6E8B-E510820F09F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3951860-E346-8E81-F1D0-22B100FC68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FAC1445-C669-1602-377D-965D951F75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7EEE2BC-98D2-8EEE-C0D8-DB4DC54C187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D8E0378-2E6C-A85C-244E-AF4DB83AAE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6BD80D3-FC6A-CB80-43BA-F87C51C659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76740D6-062B-D8A7-76BB-CFC2ED61345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9E8741D-1D05-FD04-CCCF-326030405D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5BFC3D1-69EA-3E94-ABFA-EA822300BEF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41EAF9A-8F9E-9B4F-210B-F231AA1E14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D4746D4-1801-F410-9A91-654AA186A6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4E3EF39-27A1-85A3-FA9B-BD5E8D69E9C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15E298A-EF90-0799-7B41-1750EBAEA1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20AEBA7-9FE0-2939-F2C1-DE1DC0F35C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3AC2607-4C2D-1452-2F1E-550D64E6F61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CE9B2FE-98BB-E667-C4AB-A428C8B6D7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830620A-AF2D-64A0-CB42-C44E1DC85BD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A3B2B6C-7A6E-CF7A-D37A-3E8D39E0947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B95E809-239E-0453-DF7E-27243BDE90D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8D6A2F9-5ABC-8B1A-791E-937361B309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C3A0BE7-824C-F8B1-83B9-1566834F4D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1B0138E-C23F-4F3A-CCA3-A4FA26041AA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C8C8DB-7471-840C-4D4A-F009000BBC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10DB5F5-5AB9-A6C9-934D-D7B1D150A0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A94C2A6-A253-A851-90C7-9465678454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FEB3822-0959-ED98-B2F7-BAE1E6CF1D0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A3D77F7-DB8C-C25F-5B64-6720ED4BCD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80CFC2B-D118-4DC5-2DDF-B9F6CD9870E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E0AB90E-2438-5A46-F296-55C242BB83B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EED5B62-EA53-770E-692A-196F6D09E19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ED5FF8E-F0CB-0315-90E7-0CBB22BE10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19A5A1D-DA3A-6F23-C9A2-829380E6D49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69A1DE4-371D-D20C-5CEB-692FD6372C3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BBFCCB2-A806-3B84-2DAA-C8309B5CF6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594FDD7-5B4B-F59B-B37E-FCFB4AD735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1321F2-DA7E-5D68-52E2-B9DDD6E2F4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F8A2D02-FBB8-4542-F090-994B31C8F30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7BDBE00-F86F-852F-3C44-ACBE089ECD9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87F1D44-8BD9-96E6-437F-FC8483C7025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16E97EB-D094-5019-2436-DA8B5C07134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FDE0A60-E5CF-E4F5-144E-BF068B8D69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09BF990-66CD-B0D1-DB2B-A523D2E6A5D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53959BD-4CEF-1D2C-92C3-B14D14B834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C577424-6C3C-4C22-CA28-A97EE45914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340962E-4F43-0C29-11F3-C1F493BAAA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2FFCCCE-D764-FF23-D185-4027A42A64E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3361BA2-3D6A-4EC6-6B0D-4A2E2563AE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A3462F4-2909-F44F-2C0A-CE5276A0EC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3833BFD-6159-A60F-02B5-FE4AF47E4C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BEF3C4D-148F-E5BE-3336-A13D1966C1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A3E701C-8D0B-AFC5-481A-9D300A89AF9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FF596AE-7D1D-8D6C-2A59-F38BE81C4F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E6F0889-F304-579F-B057-CB1D13F5BD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158269E-069C-CE99-B6AF-CD08C0D85B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B41F1CE-22FC-ABA4-511C-FA2A53A49D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BA29C85-D496-A06C-EA38-995D19BAC4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E36BD3D-41B8-459E-DE04-434721A0355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40A2D41-B5F4-9D4E-4975-6543461831F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B1C4028-D4E3-11CE-4314-7E9065B16E4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8E27A4E-2908-CA9B-0356-9AC3FA5001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6592211-1552-139A-1EDD-AD2B94D540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32EB04A-B928-B413-1B2D-BD16EED458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2C3FD24-5007-5370-D3A7-598DED62BA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26C0DC87-4469-59CF-3737-0A16CB7BD6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FCAF7AC-C44A-C17A-A44A-926719EBE6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6A88C01-8A45-CEA1-8A18-60BEF3A5EDB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CBDEB28-6DB6-31C8-7694-7FD1AE3B13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F590EA4-214F-A71A-A07E-577971C9A2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938AEBB-DED3-6987-D693-B42D026B50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09F0BE2-1837-E872-7B50-86FAFCCB7D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312AEC0-B5EE-8492-201A-3936D90F3E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7CDCA64-723B-0288-E7C1-238FB7CF7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67B5D07-CBAC-5D38-5086-70363490C3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F54AEB-E4FB-E282-411E-D28439AD9F0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4736184-6AE7-5DE5-6AB4-A766564A8B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36187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9B2DF-02BC-269F-C016-A4D0B0FFF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327133-F8E6-B7CE-C1E9-0DC7BD6B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C828AC-88C8-2560-1CED-DC7FCBFE4FDE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TPS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BF35725-AEFB-23C3-6658-03F58861EE2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742DB8-9E71-6F87-A275-32B5BAB8D1D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BA9E3A8-D59B-D9A5-89DE-5A50ABE68D5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014243A-03D4-242B-B377-81B893C901A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B62106E-B7FC-4168-2F18-26EBD5976E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693D50B-52FB-B23F-88C2-B9E386C8E5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948EDA8-60E0-B9BF-49B7-3D6991CBF0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87D1E2A-59EE-D475-1F53-251D6F86E9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6BFF5CC-39C5-F67A-AB16-3668321D1E1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F4E15A5-A97A-C890-4D0A-3B7B2F4EA1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9E6C9F8-C89E-C4A3-0FEE-3B8C43DA97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B28107D-AC59-4AF5-EC23-1FA3B5500E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818AB91-29EF-ED47-D973-8A0AE6798D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7D75761-D46C-F2E5-C674-F9C7F20F78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FF28516-11BC-998D-5FD4-C4171F2A10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7E3477A-B36C-9568-5C71-11D4F77BAF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79FC6CE-AC59-04F2-AA86-A2429DEB9C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43FBB32-5328-D0A2-D008-4421ED7D70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C52F3D9-74B0-D849-79FE-40A1671364D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8D28A65-AEA9-7069-69E0-A49312D62D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29BE498-10AA-F033-3BC2-BA5394FF21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E993A29-0A07-53D0-A510-DECA09A907A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3AF7DC1-8D95-1A68-039B-5E340B40F18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E938E73-9564-C95A-B977-D40B791358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5E11BEB-BD88-447E-5F4F-DB7D70A7C7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27F874C-739D-4C2A-BA20-CAB14EC31F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E86D160-2E86-6BE5-8901-D4E50226BB8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2E7C1F6-FA82-60BE-30A6-C106AC7071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390F419-6076-690D-924A-6D6591B8FF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5C13C4B-20BD-F2D0-1FB8-0D74AD45E5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767D7A3-9B34-922C-C0ED-13D8FAA884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C5EECC4-FCC6-6127-0EF0-5CCED791BD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35E4BE5-B0FF-CFF5-63FC-B8D7087B2C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F310E2B-7B64-DB78-2B9A-70CAC39BFA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899099D-E848-5617-CDCF-0EDF8DE0AE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C71C9D7-E0A0-261E-89EB-BC85D445AD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7B7DD15-9BBC-6A64-EB4D-EBDC5AD251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305332D-EC2E-36C9-5CE1-8F31D5A6C6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4100E58-070E-D7C8-4AEF-77B4092C37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388D7A0-F59E-55FB-C0C8-3FE6747B42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E9795EA-1BB2-1943-DCDB-6ED3C75C663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9AA485C-545C-DC8F-21AD-EF379553B07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778F7C3-A410-BEAC-056F-16CE2D64A29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CA2BCA4-E596-E36C-81B9-AC45FF4923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5B8B165-3BF2-0B71-F927-F0899BD4D2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0EF2AE6-50DD-3C39-9531-5E20E3D9D9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E0BF08F-4209-C453-0C46-4F026B26C7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8E25707-B70C-FD3B-4BB3-D203A27EE9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608E717-14BB-97F4-0167-D4CF0E20F2F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B1BC7C6-9CAD-CB39-2C45-96EF7485C0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2B52D7B-2581-771E-C069-CD52004B23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85AA165-0C43-6FBC-26F8-3BD5E1839D3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D7FD049-54B6-0478-33A2-C3E6DAFD6B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A400090-8260-4BB3-E424-EF3C55F04C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3B75402-4BAA-3639-7630-6A108744279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B4E4096-988D-A317-8538-7C000B1715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D2098B5-9BDF-8E35-0B7C-20AEBC2B4B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6462E99-909F-401F-659F-274C6DF533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CCF8DD-EBE4-FE75-8865-23ED633C2F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35DE460-B4C6-6EB0-AFF7-6076C5D7EFB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7815FF1-CF15-4B50-771A-D0E271A067C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27E6D54-4023-DA07-8A3F-61CC25D0A02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6BE8129-EAF3-67B0-0D42-DEBD92F1727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EEACB3A-E46A-8838-1955-251DAD2475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EB9605A-039E-7F69-C2F0-151B1B0B6F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41EB182-4278-3E90-B534-BFEAEDE1E4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E5C8BC5-5D66-3C09-50E4-11C6B7F7CF1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2DE4156-BA1A-BBB3-D6A9-B31236A39C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3EAEA11-81C5-C37D-DFE5-94A5CA2FFC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CD259A2-AA5C-57AB-68AF-4A0A8E898E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E4B5F3D-6A90-EC98-C152-8ECBFF0CDE4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2735FCD-79B1-6E87-16BB-10EFADB443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D6684B1-2CEC-2455-8083-BD681807CA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2B2C13B-8049-3283-E4DD-F16290B70D8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D5E0522-F36B-FF42-944D-D5E955AF55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F17CA21-7764-1CD0-6EF1-59A6561012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ED5A037-E32C-155B-4D88-70F574EE71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50BB7D7-84EB-004E-FC02-B68A382299F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89F56F2-6120-4FB8-3F31-34F12FF250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80017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B679-3457-12B2-9CC1-6BFCEC68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373EE3-5B71-AC67-1941-C2E292783A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88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54C2C3-2F04-D98C-7563-5C6A37728D6C}"/>
              </a:ext>
            </a:extLst>
          </p:cNvPr>
          <p:cNvSpPr/>
          <p:nvPr/>
        </p:nvSpPr>
        <p:spPr>
          <a:xfrm>
            <a:off x="390938" y="1398105"/>
            <a:ext cx="11509513" cy="4837044"/>
          </a:xfrm>
          <a:custGeom>
            <a:avLst/>
            <a:gdLst>
              <a:gd name="connsiteX0" fmla="*/ 0 w 11509513"/>
              <a:gd name="connsiteY0" fmla="*/ 806190 h 4837044"/>
              <a:gd name="connsiteX1" fmla="*/ 806190 w 11509513"/>
              <a:gd name="connsiteY1" fmla="*/ 0 h 4837044"/>
              <a:gd name="connsiteX2" fmla="*/ 1367028 w 11509513"/>
              <a:gd name="connsiteY2" fmla="*/ 0 h 4837044"/>
              <a:gd name="connsiteX3" fmla="*/ 1729922 w 11509513"/>
              <a:gd name="connsiteY3" fmla="*/ 0 h 4837044"/>
              <a:gd name="connsiteX4" fmla="*/ 2587674 w 11509513"/>
              <a:gd name="connsiteY4" fmla="*/ 0 h 4837044"/>
              <a:gd name="connsiteX5" fmla="*/ 3247483 w 11509513"/>
              <a:gd name="connsiteY5" fmla="*/ 0 h 4837044"/>
              <a:gd name="connsiteX6" fmla="*/ 4105234 w 11509513"/>
              <a:gd name="connsiteY6" fmla="*/ 0 h 4837044"/>
              <a:gd name="connsiteX7" fmla="*/ 4666072 w 11509513"/>
              <a:gd name="connsiteY7" fmla="*/ 0 h 4837044"/>
              <a:gd name="connsiteX8" fmla="*/ 5127938 w 11509513"/>
              <a:gd name="connsiteY8" fmla="*/ 0 h 4837044"/>
              <a:gd name="connsiteX9" fmla="*/ 5787747 w 11509513"/>
              <a:gd name="connsiteY9" fmla="*/ 0 h 4837044"/>
              <a:gd name="connsiteX10" fmla="*/ 6546527 w 11509513"/>
              <a:gd name="connsiteY10" fmla="*/ 0 h 4837044"/>
              <a:gd name="connsiteX11" fmla="*/ 7404279 w 11509513"/>
              <a:gd name="connsiteY11" fmla="*/ 0 h 4837044"/>
              <a:gd name="connsiteX12" fmla="*/ 8163059 w 11509513"/>
              <a:gd name="connsiteY12" fmla="*/ 0 h 4837044"/>
              <a:gd name="connsiteX13" fmla="*/ 9020810 w 11509513"/>
              <a:gd name="connsiteY13" fmla="*/ 0 h 4837044"/>
              <a:gd name="connsiteX14" fmla="*/ 9779591 w 11509513"/>
              <a:gd name="connsiteY14" fmla="*/ 0 h 4837044"/>
              <a:gd name="connsiteX15" fmla="*/ 10703323 w 11509513"/>
              <a:gd name="connsiteY15" fmla="*/ 0 h 4837044"/>
              <a:gd name="connsiteX16" fmla="*/ 11509513 w 11509513"/>
              <a:gd name="connsiteY16" fmla="*/ 806190 h 4837044"/>
              <a:gd name="connsiteX17" fmla="*/ 11509513 w 11509513"/>
              <a:gd name="connsiteY17" fmla="*/ 1515616 h 4837044"/>
              <a:gd name="connsiteX18" fmla="*/ 11509513 w 11509513"/>
              <a:gd name="connsiteY18" fmla="*/ 2063809 h 4837044"/>
              <a:gd name="connsiteX19" fmla="*/ 11509513 w 11509513"/>
              <a:gd name="connsiteY19" fmla="*/ 2644248 h 4837044"/>
              <a:gd name="connsiteX20" fmla="*/ 11509513 w 11509513"/>
              <a:gd name="connsiteY20" fmla="*/ 3224688 h 4837044"/>
              <a:gd name="connsiteX21" fmla="*/ 11509513 w 11509513"/>
              <a:gd name="connsiteY21" fmla="*/ 4030854 h 4837044"/>
              <a:gd name="connsiteX22" fmla="*/ 10703323 w 11509513"/>
              <a:gd name="connsiteY22" fmla="*/ 4837044 h 4837044"/>
              <a:gd name="connsiteX23" fmla="*/ 10340428 w 11509513"/>
              <a:gd name="connsiteY23" fmla="*/ 4837044 h 4837044"/>
              <a:gd name="connsiteX24" fmla="*/ 9878562 w 11509513"/>
              <a:gd name="connsiteY24" fmla="*/ 4837044 h 4837044"/>
              <a:gd name="connsiteX25" fmla="*/ 9020810 w 11509513"/>
              <a:gd name="connsiteY25" fmla="*/ 4837044 h 4837044"/>
              <a:gd name="connsiteX26" fmla="*/ 8558944 w 11509513"/>
              <a:gd name="connsiteY26" fmla="*/ 4837044 h 4837044"/>
              <a:gd name="connsiteX27" fmla="*/ 7800164 w 11509513"/>
              <a:gd name="connsiteY27" fmla="*/ 4837044 h 4837044"/>
              <a:gd name="connsiteX28" fmla="*/ 6942412 w 11509513"/>
              <a:gd name="connsiteY28" fmla="*/ 4837044 h 4837044"/>
              <a:gd name="connsiteX29" fmla="*/ 6579518 w 11509513"/>
              <a:gd name="connsiteY29" fmla="*/ 4837044 h 4837044"/>
              <a:gd name="connsiteX30" fmla="*/ 5721766 w 11509513"/>
              <a:gd name="connsiteY30" fmla="*/ 4837044 h 4837044"/>
              <a:gd name="connsiteX31" fmla="*/ 4864015 w 11509513"/>
              <a:gd name="connsiteY31" fmla="*/ 4837044 h 4837044"/>
              <a:gd name="connsiteX32" fmla="*/ 4501120 w 11509513"/>
              <a:gd name="connsiteY32" fmla="*/ 4837044 h 4837044"/>
              <a:gd name="connsiteX33" fmla="*/ 3841311 w 11509513"/>
              <a:gd name="connsiteY33" fmla="*/ 4837044 h 4837044"/>
              <a:gd name="connsiteX34" fmla="*/ 3280473 w 11509513"/>
              <a:gd name="connsiteY34" fmla="*/ 4837044 h 4837044"/>
              <a:gd name="connsiteX35" fmla="*/ 2719636 w 11509513"/>
              <a:gd name="connsiteY35" fmla="*/ 4837044 h 4837044"/>
              <a:gd name="connsiteX36" fmla="*/ 2158798 w 11509513"/>
              <a:gd name="connsiteY36" fmla="*/ 4837044 h 4837044"/>
              <a:gd name="connsiteX37" fmla="*/ 1795903 w 11509513"/>
              <a:gd name="connsiteY37" fmla="*/ 4837044 h 4837044"/>
              <a:gd name="connsiteX38" fmla="*/ 806190 w 11509513"/>
              <a:gd name="connsiteY38" fmla="*/ 4837044 h 4837044"/>
              <a:gd name="connsiteX39" fmla="*/ 0 w 11509513"/>
              <a:gd name="connsiteY39" fmla="*/ 4030854 h 4837044"/>
              <a:gd name="connsiteX40" fmla="*/ 0 w 11509513"/>
              <a:gd name="connsiteY40" fmla="*/ 3482661 h 4837044"/>
              <a:gd name="connsiteX41" fmla="*/ 0 w 11509513"/>
              <a:gd name="connsiteY41" fmla="*/ 2837728 h 4837044"/>
              <a:gd name="connsiteX42" fmla="*/ 0 w 11509513"/>
              <a:gd name="connsiteY42" fmla="*/ 2160549 h 4837044"/>
              <a:gd name="connsiteX43" fmla="*/ 0 w 11509513"/>
              <a:gd name="connsiteY43" fmla="*/ 1547863 h 4837044"/>
              <a:gd name="connsiteX44" fmla="*/ 0 w 11509513"/>
              <a:gd name="connsiteY44" fmla="*/ 806190 h 483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09513" h="4837044" fill="none" extrusionOk="0">
                <a:moveTo>
                  <a:pt x="0" y="806190"/>
                </a:moveTo>
                <a:cubicBezTo>
                  <a:pt x="107145" y="379312"/>
                  <a:pt x="338744" y="8122"/>
                  <a:pt x="806190" y="0"/>
                </a:cubicBezTo>
                <a:cubicBezTo>
                  <a:pt x="978474" y="-11000"/>
                  <a:pt x="1153412" y="-14986"/>
                  <a:pt x="1367028" y="0"/>
                </a:cubicBezTo>
                <a:cubicBezTo>
                  <a:pt x="1580644" y="14986"/>
                  <a:pt x="1636063" y="-7918"/>
                  <a:pt x="1729922" y="0"/>
                </a:cubicBezTo>
                <a:cubicBezTo>
                  <a:pt x="1823781" y="7918"/>
                  <a:pt x="2402337" y="-8406"/>
                  <a:pt x="2587674" y="0"/>
                </a:cubicBezTo>
                <a:cubicBezTo>
                  <a:pt x="2773011" y="8406"/>
                  <a:pt x="3082956" y="-25171"/>
                  <a:pt x="3247483" y="0"/>
                </a:cubicBezTo>
                <a:cubicBezTo>
                  <a:pt x="3412010" y="25171"/>
                  <a:pt x="3682870" y="-26491"/>
                  <a:pt x="4105234" y="0"/>
                </a:cubicBezTo>
                <a:cubicBezTo>
                  <a:pt x="4527598" y="26491"/>
                  <a:pt x="4534281" y="-3460"/>
                  <a:pt x="4666072" y="0"/>
                </a:cubicBezTo>
                <a:cubicBezTo>
                  <a:pt x="4797863" y="3460"/>
                  <a:pt x="4995063" y="-21846"/>
                  <a:pt x="5127938" y="0"/>
                </a:cubicBezTo>
                <a:cubicBezTo>
                  <a:pt x="5260813" y="21846"/>
                  <a:pt x="5510124" y="-19937"/>
                  <a:pt x="5787747" y="0"/>
                </a:cubicBezTo>
                <a:cubicBezTo>
                  <a:pt x="6065370" y="19937"/>
                  <a:pt x="6332580" y="-15350"/>
                  <a:pt x="6546527" y="0"/>
                </a:cubicBezTo>
                <a:cubicBezTo>
                  <a:pt x="6760474" y="15350"/>
                  <a:pt x="7023320" y="26774"/>
                  <a:pt x="7404279" y="0"/>
                </a:cubicBezTo>
                <a:cubicBezTo>
                  <a:pt x="7785238" y="-26774"/>
                  <a:pt x="7985576" y="8938"/>
                  <a:pt x="8163059" y="0"/>
                </a:cubicBezTo>
                <a:cubicBezTo>
                  <a:pt x="8340542" y="-8938"/>
                  <a:pt x="8683176" y="21256"/>
                  <a:pt x="9020810" y="0"/>
                </a:cubicBezTo>
                <a:cubicBezTo>
                  <a:pt x="9358444" y="-21256"/>
                  <a:pt x="9597526" y="-24932"/>
                  <a:pt x="9779591" y="0"/>
                </a:cubicBezTo>
                <a:cubicBezTo>
                  <a:pt x="9961656" y="24932"/>
                  <a:pt x="10390746" y="-33917"/>
                  <a:pt x="10703323" y="0"/>
                </a:cubicBezTo>
                <a:cubicBezTo>
                  <a:pt x="11150522" y="-24744"/>
                  <a:pt x="11464549" y="426249"/>
                  <a:pt x="11509513" y="806190"/>
                </a:cubicBezTo>
                <a:cubicBezTo>
                  <a:pt x="11488208" y="1147025"/>
                  <a:pt x="11542484" y="1222878"/>
                  <a:pt x="11509513" y="1515616"/>
                </a:cubicBezTo>
                <a:cubicBezTo>
                  <a:pt x="11476542" y="1808354"/>
                  <a:pt x="11530240" y="1888766"/>
                  <a:pt x="11509513" y="2063809"/>
                </a:cubicBezTo>
                <a:cubicBezTo>
                  <a:pt x="11488786" y="2238852"/>
                  <a:pt x="11521741" y="2522222"/>
                  <a:pt x="11509513" y="2644248"/>
                </a:cubicBezTo>
                <a:cubicBezTo>
                  <a:pt x="11497285" y="2766274"/>
                  <a:pt x="11487747" y="3103868"/>
                  <a:pt x="11509513" y="3224688"/>
                </a:cubicBezTo>
                <a:cubicBezTo>
                  <a:pt x="11531279" y="3345508"/>
                  <a:pt x="11524761" y="3802197"/>
                  <a:pt x="11509513" y="4030854"/>
                </a:cubicBezTo>
                <a:cubicBezTo>
                  <a:pt x="11483185" y="4433754"/>
                  <a:pt x="11093691" y="4833385"/>
                  <a:pt x="10703323" y="4837044"/>
                </a:cubicBezTo>
                <a:cubicBezTo>
                  <a:pt x="10534271" y="4852532"/>
                  <a:pt x="10488281" y="4834562"/>
                  <a:pt x="10340428" y="4837044"/>
                </a:cubicBezTo>
                <a:cubicBezTo>
                  <a:pt x="10192576" y="4839526"/>
                  <a:pt x="10073033" y="4835656"/>
                  <a:pt x="9878562" y="4837044"/>
                </a:cubicBezTo>
                <a:cubicBezTo>
                  <a:pt x="9684091" y="4838432"/>
                  <a:pt x="9200120" y="4861819"/>
                  <a:pt x="9020810" y="4837044"/>
                </a:cubicBezTo>
                <a:cubicBezTo>
                  <a:pt x="8841500" y="4812269"/>
                  <a:pt x="8785280" y="4816371"/>
                  <a:pt x="8558944" y="4837044"/>
                </a:cubicBezTo>
                <a:cubicBezTo>
                  <a:pt x="8332608" y="4857717"/>
                  <a:pt x="8135110" y="4844817"/>
                  <a:pt x="7800164" y="4837044"/>
                </a:cubicBezTo>
                <a:cubicBezTo>
                  <a:pt x="7465218" y="4829271"/>
                  <a:pt x="7268887" y="4858722"/>
                  <a:pt x="6942412" y="4837044"/>
                </a:cubicBezTo>
                <a:cubicBezTo>
                  <a:pt x="6615937" y="4815366"/>
                  <a:pt x="6678686" y="4828667"/>
                  <a:pt x="6579518" y="4837044"/>
                </a:cubicBezTo>
                <a:cubicBezTo>
                  <a:pt x="6480350" y="4845421"/>
                  <a:pt x="6026831" y="4812881"/>
                  <a:pt x="5721766" y="4837044"/>
                </a:cubicBezTo>
                <a:cubicBezTo>
                  <a:pt x="5416701" y="4861207"/>
                  <a:pt x="5038486" y="4827340"/>
                  <a:pt x="4864015" y="4837044"/>
                </a:cubicBezTo>
                <a:cubicBezTo>
                  <a:pt x="4689544" y="4846748"/>
                  <a:pt x="4658005" y="4841001"/>
                  <a:pt x="4501120" y="4837044"/>
                </a:cubicBezTo>
                <a:cubicBezTo>
                  <a:pt x="4344236" y="4833087"/>
                  <a:pt x="4143520" y="4821868"/>
                  <a:pt x="3841311" y="4837044"/>
                </a:cubicBezTo>
                <a:cubicBezTo>
                  <a:pt x="3539102" y="4852220"/>
                  <a:pt x="3430537" y="4832419"/>
                  <a:pt x="3280473" y="4837044"/>
                </a:cubicBezTo>
                <a:cubicBezTo>
                  <a:pt x="3130409" y="4841669"/>
                  <a:pt x="2969721" y="4818164"/>
                  <a:pt x="2719636" y="4837044"/>
                </a:cubicBezTo>
                <a:cubicBezTo>
                  <a:pt x="2469551" y="4855924"/>
                  <a:pt x="2290182" y="4815023"/>
                  <a:pt x="2158798" y="4837044"/>
                </a:cubicBezTo>
                <a:cubicBezTo>
                  <a:pt x="2027414" y="4859065"/>
                  <a:pt x="1893064" y="4823559"/>
                  <a:pt x="1795903" y="4837044"/>
                </a:cubicBezTo>
                <a:cubicBezTo>
                  <a:pt x="1698743" y="4850529"/>
                  <a:pt x="1103238" y="4821248"/>
                  <a:pt x="806190" y="4837044"/>
                </a:cubicBezTo>
                <a:cubicBezTo>
                  <a:pt x="354354" y="4870231"/>
                  <a:pt x="-9166" y="4458866"/>
                  <a:pt x="0" y="4030854"/>
                </a:cubicBezTo>
                <a:cubicBezTo>
                  <a:pt x="6787" y="3842030"/>
                  <a:pt x="-18222" y="3727149"/>
                  <a:pt x="0" y="3482661"/>
                </a:cubicBezTo>
                <a:cubicBezTo>
                  <a:pt x="18222" y="3238173"/>
                  <a:pt x="-2772" y="3134547"/>
                  <a:pt x="0" y="2837728"/>
                </a:cubicBezTo>
                <a:cubicBezTo>
                  <a:pt x="2772" y="2540909"/>
                  <a:pt x="-33405" y="2319352"/>
                  <a:pt x="0" y="2160549"/>
                </a:cubicBezTo>
                <a:cubicBezTo>
                  <a:pt x="33405" y="2001746"/>
                  <a:pt x="28085" y="1810978"/>
                  <a:pt x="0" y="1547863"/>
                </a:cubicBezTo>
                <a:cubicBezTo>
                  <a:pt x="-28085" y="1284748"/>
                  <a:pt x="32382" y="989982"/>
                  <a:pt x="0" y="806190"/>
                </a:cubicBezTo>
                <a:close/>
              </a:path>
              <a:path w="11509513" h="4837044" stroke="0" extrusionOk="0">
                <a:moveTo>
                  <a:pt x="0" y="806190"/>
                </a:moveTo>
                <a:cubicBezTo>
                  <a:pt x="-9029" y="355375"/>
                  <a:pt x="283588" y="29033"/>
                  <a:pt x="806190" y="0"/>
                </a:cubicBezTo>
                <a:cubicBezTo>
                  <a:pt x="1225518" y="33292"/>
                  <a:pt x="1310821" y="1026"/>
                  <a:pt x="1663942" y="0"/>
                </a:cubicBezTo>
                <a:cubicBezTo>
                  <a:pt x="2017063" y="-1026"/>
                  <a:pt x="2082160" y="4091"/>
                  <a:pt x="2224779" y="0"/>
                </a:cubicBezTo>
                <a:cubicBezTo>
                  <a:pt x="2367398" y="-4091"/>
                  <a:pt x="2476343" y="3315"/>
                  <a:pt x="2686645" y="0"/>
                </a:cubicBezTo>
                <a:cubicBezTo>
                  <a:pt x="2896947" y="-3315"/>
                  <a:pt x="3156358" y="-6328"/>
                  <a:pt x="3445425" y="0"/>
                </a:cubicBezTo>
                <a:cubicBezTo>
                  <a:pt x="3734492" y="6328"/>
                  <a:pt x="3857527" y="-26508"/>
                  <a:pt x="4006263" y="0"/>
                </a:cubicBezTo>
                <a:cubicBezTo>
                  <a:pt x="4154999" y="26508"/>
                  <a:pt x="4594421" y="25004"/>
                  <a:pt x="4864015" y="0"/>
                </a:cubicBezTo>
                <a:cubicBezTo>
                  <a:pt x="5133609" y="-25004"/>
                  <a:pt x="5100324" y="14235"/>
                  <a:pt x="5325881" y="0"/>
                </a:cubicBezTo>
                <a:cubicBezTo>
                  <a:pt x="5551438" y="-14235"/>
                  <a:pt x="5886136" y="13806"/>
                  <a:pt x="6183632" y="0"/>
                </a:cubicBezTo>
                <a:cubicBezTo>
                  <a:pt x="6481128" y="-13806"/>
                  <a:pt x="6429846" y="7719"/>
                  <a:pt x="6546527" y="0"/>
                </a:cubicBezTo>
                <a:cubicBezTo>
                  <a:pt x="6663208" y="-7719"/>
                  <a:pt x="6925990" y="-26556"/>
                  <a:pt x="7206336" y="0"/>
                </a:cubicBezTo>
                <a:cubicBezTo>
                  <a:pt x="7486682" y="26556"/>
                  <a:pt x="7671481" y="10861"/>
                  <a:pt x="7866145" y="0"/>
                </a:cubicBezTo>
                <a:cubicBezTo>
                  <a:pt x="8060809" y="-10861"/>
                  <a:pt x="8310505" y="18896"/>
                  <a:pt x="8426982" y="0"/>
                </a:cubicBezTo>
                <a:cubicBezTo>
                  <a:pt x="8543459" y="-18896"/>
                  <a:pt x="9058872" y="-31840"/>
                  <a:pt x="9284734" y="0"/>
                </a:cubicBezTo>
                <a:cubicBezTo>
                  <a:pt x="9510596" y="31840"/>
                  <a:pt x="9850622" y="-12667"/>
                  <a:pt x="10142485" y="0"/>
                </a:cubicBezTo>
                <a:cubicBezTo>
                  <a:pt x="10434348" y="12667"/>
                  <a:pt x="10497165" y="-25881"/>
                  <a:pt x="10703323" y="0"/>
                </a:cubicBezTo>
                <a:cubicBezTo>
                  <a:pt x="11081853" y="-62858"/>
                  <a:pt x="11457518" y="283218"/>
                  <a:pt x="11509513" y="806190"/>
                </a:cubicBezTo>
                <a:cubicBezTo>
                  <a:pt x="11529408" y="1052045"/>
                  <a:pt x="11508068" y="1244409"/>
                  <a:pt x="11509513" y="1483369"/>
                </a:cubicBezTo>
                <a:cubicBezTo>
                  <a:pt x="11510958" y="1722329"/>
                  <a:pt x="11516628" y="1907225"/>
                  <a:pt x="11509513" y="2031562"/>
                </a:cubicBezTo>
                <a:cubicBezTo>
                  <a:pt x="11502398" y="2155899"/>
                  <a:pt x="11512128" y="2447170"/>
                  <a:pt x="11509513" y="2612002"/>
                </a:cubicBezTo>
                <a:cubicBezTo>
                  <a:pt x="11506898" y="2776834"/>
                  <a:pt x="11535845" y="3178111"/>
                  <a:pt x="11509513" y="3321428"/>
                </a:cubicBezTo>
                <a:cubicBezTo>
                  <a:pt x="11483181" y="3464745"/>
                  <a:pt x="11484329" y="3866360"/>
                  <a:pt x="11509513" y="4030854"/>
                </a:cubicBezTo>
                <a:cubicBezTo>
                  <a:pt x="11542893" y="4542193"/>
                  <a:pt x="11120693" y="4851744"/>
                  <a:pt x="10703323" y="4837044"/>
                </a:cubicBezTo>
                <a:cubicBezTo>
                  <a:pt x="10406758" y="4854079"/>
                  <a:pt x="10111806" y="4812359"/>
                  <a:pt x="9944543" y="4837044"/>
                </a:cubicBezTo>
                <a:cubicBezTo>
                  <a:pt x="9777280" y="4861729"/>
                  <a:pt x="9688050" y="4821223"/>
                  <a:pt x="9581648" y="4837044"/>
                </a:cubicBezTo>
                <a:cubicBezTo>
                  <a:pt x="9475247" y="4852865"/>
                  <a:pt x="9060748" y="4866630"/>
                  <a:pt x="8921839" y="4837044"/>
                </a:cubicBezTo>
                <a:cubicBezTo>
                  <a:pt x="8782930" y="4807458"/>
                  <a:pt x="8689460" y="4836865"/>
                  <a:pt x="8459973" y="4837044"/>
                </a:cubicBezTo>
                <a:cubicBezTo>
                  <a:pt x="8230486" y="4837223"/>
                  <a:pt x="8017604" y="4852806"/>
                  <a:pt x="7701193" y="4837044"/>
                </a:cubicBezTo>
                <a:cubicBezTo>
                  <a:pt x="7384782" y="4821282"/>
                  <a:pt x="7407301" y="4829315"/>
                  <a:pt x="7239326" y="4837044"/>
                </a:cubicBezTo>
                <a:cubicBezTo>
                  <a:pt x="7071351" y="4844773"/>
                  <a:pt x="6701863" y="4843309"/>
                  <a:pt x="6480546" y="4837044"/>
                </a:cubicBezTo>
                <a:cubicBezTo>
                  <a:pt x="6259229" y="4830779"/>
                  <a:pt x="6248441" y="4845955"/>
                  <a:pt x="6117651" y="4837044"/>
                </a:cubicBezTo>
                <a:cubicBezTo>
                  <a:pt x="5986861" y="4828133"/>
                  <a:pt x="5638095" y="4831522"/>
                  <a:pt x="5358871" y="4837044"/>
                </a:cubicBezTo>
                <a:cubicBezTo>
                  <a:pt x="5079647" y="4842566"/>
                  <a:pt x="5117558" y="4849045"/>
                  <a:pt x="4897005" y="4837044"/>
                </a:cubicBezTo>
                <a:cubicBezTo>
                  <a:pt x="4676452" y="4825043"/>
                  <a:pt x="4640811" y="4827054"/>
                  <a:pt x="4534110" y="4837044"/>
                </a:cubicBezTo>
                <a:cubicBezTo>
                  <a:pt x="4427409" y="4847034"/>
                  <a:pt x="4170802" y="4833056"/>
                  <a:pt x="4072244" y="4837044"/>
                </a:cubicBezTo>
                <a:cubicBezTo>
                  <a:pt x="3973686" y="4841032"/>
                  <a:pt x="3549803" y="4863196"/>
                  <a:pt x="3313464" y="4837044"/>
                </a:cubicBezTo>
                <a:cubicBezTo>
                  <a:pt x="3077125" y="4810892"/>
                  <a:pt x="3051977" y="4841436"/>
                  <a:pt x="2851597" y="4837044"/>
                </a:cubicBezTo>
                <a:cubicBezTo>
                  <a:pt x="2651217" y="4832652"/>
                  <a:pt x="2637195" y="4835841"/>
                  <a:pt x="2488703" y="4837044"/>
                </a:cubicBezTo>
                <a:cubicBezTo>
                  <a:pt x="2340211" y="4838247"/>
                  <a:pt x="2184743" y="4843882"/>
                  <a:pt x="2026836" y="4837044"/>
                </a:cubicBezTo>
                <a:cubicBezTo>
                  <a:pt x="1868929" y="4830206"/>
                  <a:pt x="1607272" y="4856376"/>
                  <a:pt x="1465999" y="4837044"/>
                </a:cubicBezTo>
                <a:cubicBezTo>
                  <a:pt x="1324726" y="4817712"/>
                  <a:pt x="1026157" y="4829868"/>
                  <a:pt x="806190" y="4837044"/>
                </a:cubicBezTo>
                <a:cubicBezTo>
                  <a:pt x="318138" y="4879537"/>
                  <a:pt x="93597" y="4497107"/>
                  <a:pt x="0" y="4030854"/>
                </a:cubicBezTo>
                <a:cubicBezTo>
                  <a:pt x="-5468" y="3863672"/>
                  <a:pt x="19004" y="3469803"/>
                  <a:pt x="0" y="3321428"/>
                </a:cubicBezTo>
                <a:cubicBezTo>
                  <a:pt x="-19004" y="3173053"/>
                  <a:pt x="10964" y="2886501"/>
                  <a:pt x="0" y="2612002"/>
                </a:cubicBezTo>
                <a:cubicBezTo>
                  <a:pt x="-10964" y="2337503"/>
                  <a:pt x="30966" y="2108757"/>
                  <a:pt x="0" y="1934822"/>
                </a:cubicBezTo>
                <a:cubicBezTo>
                  <a:pt x="-30966" y="1760887"/>
                  <a:pt x="-10878" y="1151461"/>
                  <a:pt x="0" y="80619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6B7E8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F45AFA-CA8E-1743-921C-B506B5E44E05}"/>
              </a:ext>
            </a:extLst>
          </p:cNvPr>
          <p:cNvGrpSpPr/>
          <p:nvPr/>
        </p:nvGrpSpPr>
        <p:grpSpPr>
          <a:xfrm rot="16200000">
            <a:off x="772512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02672C-B947-31CD-D957-02703666ADA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947A7E7-CECB-EB6A-3663-E96BCA178FA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C5FDC3C-B344-A39E-0743-C5DA6B034DE8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95916C7-ADED-E204-79DC-4E45B1FB8087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7D4AC7-E471-3CDC-B632-664883F14329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9C085DD-F124-1576-97D7-A094F7E05E70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8DADFA6-CC38-BE70-347B-4806EA318FDB}"/>
              </a:ext>
            </a:extLst>
          </p:cNvPr>
          <p:cNvSpPr txBox="1"/>
          <p:nvPr/>
        </p:nvSpPr>
        <p:spPr>
          <a:xfrm>
            <a:off x="5516568" y="350031"/>
            <a:ext cx="1482276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5400" b="1" i="0" u="none" strike="noStrike" spc="107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EBB2D-CB1B-27F8-06A1-C5D22EF9D3B3}"/>
              </a:ext>
            </a:extLst>
          </p:cNvPr>
          <p:cNvGrpSpPr/>
          <p:nvPr/>
        </p:nvGrpSpPr>
        <p:grpSpPr>
          <a:xfrm rot="16200000">
            <a:off x="411943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44235-C63D-C5C0-91E4-D5C8B1EDC92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4573C08-642E-A27D-6B9D-8549EB464F82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C08DA33-92F4-B44A-70AC-3EC9D4DA8F0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6141E58-A899-E3A7-E47A-853C7E6D6618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0B4C1A-5FBD-76EB-C809-37F03D346863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E112791-CD29-AB17-2F85-162D1C7EEB78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BA49F1-6888-E2B9-4A3E-71D22F40CF5C}"/>
              </a:ext>
            </a:extLst>
          </p:cNvPr>
          <p:cNvSpPr txBox="1"/>
          <p:nvPr/>
        </p:nvSpPr>
        <p:spPr>
          <a:xfrm>
            <a:off x="3037232" y="2114877"/>
            <a:ext cx="6769377" cy="3345018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01.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en-US" altLang="ko-KR" sz="3600" b="1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03.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04.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295209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40AD7-60B7-C3E2-B921-2590A209C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3BF5E2-06B0-B4F4-E926-D57C0148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E466F3-BEF3-A0C3-CE78-CEFCB5D3A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8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08DBD4-2268-84E7-3EEA-DF8679ACB903}"/>
              </a:ext>
            </a:extLst>
          </p:cNvPr>
          <p:cNvSpPr/>
          <p:nvPr/>
        </p:nvSpPr>
        <p:spPr>
          <a:xfrm>
            <a:off x="0" y="0"/>
            <a:ext cx="12292314" cy="6858000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CBC45045-2AC7-A9F5-0305-B146A21C0833}"/>
              </a:ext>
            </a:extLst>
          </p:cNvPr>
          <p:cNvSpPr txBox="1"/>
          <p:nvPr/>
        </p:nvSpPr>
        <p:spPr>
          <a:xfrm>
            <a:off x="1055688" y="4226050"/>
            <a:ext cx="7006272" cy="185471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여러가지 데이터로</a:t>
            </a:r>
            <a:endParaRPr lang="en-US" altLang="ko-KR" sz="6000" b="0" i="0" u="none" strike="noStrike" spc="107" dirty="0">
              <a:ln w="25400">
                <a:noFill/>
              </a:ln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6000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OCR </a:t>
            </a:r>
            <a:r>
              <a:rPr lang="ko-KR" altLang="en-US" sz="6000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해보기</a:t>
            </a:r>
            <a:endParaRPr lang="ko-KR" sz="6000" b="0" i="0" u="none" strike="noStrike" spc="107" dirty="0">
              <a:ln w="25400">
                <a:noFill/>
              </a:ln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2C81CB-4545-205F-7430-E4C3AF4EC0AF}"/>
              </a:ext>
            </a:extLst>
          </p:cNvPr>
          <p:cNvSpPr/>
          <p:nvPr/>
        </p:nvSpPr>
        <p:spPr>
          <a:xfrm>
            <a:off x="1055687" y="2644170"/>
            <a:ext cx="155363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10049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39AC-2EEE-2A27-9C6B-70C131BC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42489C-7FD3-A38E-DDA3-AF0155BBB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0A2A5-9CB5-5E83-CAE8-4B412076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78BFD4A3-1BC3-A168-8F08-1BDA73171C9A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425D82-EB44-8DD4-8D4A-6DD11C6481BA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97F4CFA-4461-3699-A058-77E6874A64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1D14A-FE96-A397-1E6C-A8AE345C7314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D46F3-F5F3-833C-17C7-436A55E65DA4}"/>
              </a:ext>
            </a:extLst>
          </p:cNvPr>
          <p:cNvSpPr txBox="1"/>
          <p:nvPr/>
        </p:nvSpPr>
        <p:spPr>
          <a:xfrm>
            <a:off x="3000808" y="1893590"/>
            <a:ext cx="642811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여러가지 데이터로</a:t>
            </a:r>
            <a:endParaRPr kumimoji="0" lang="en-US" altLang="ko-KR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OCR </a:t>
            </a: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해보기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E8409C4-6564-D8BD-1D55-81328C0DEAA4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EDAC0-A831-43D2-8D9D-034B463B6551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17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B9925-D2BB-BFC6-D386-614CC8833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1BFA34-D629-5C0A-6C11-14C58A9E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308D74-7863-66FF-EF6E-CE79DE50B5A9}"/>
              </a:ext>
            </a:extLst>
          </p:cNvPr>
          <p:cNvGrpSpPr/>
          <p:nvPr/>
        </p:nvGrpSpPr>
        <p:grpSpPr>
          <a:xfrm>
            <a:off x="1493887" y="2649406"/>
            <a:ext cx="1746312" cy="2558967"/>
            <a:chOff x="2211368" y="2383520"/>
            <a:chExt cx="1746312" cy="2558967"/>
          </a:xfrm>
        </p:grpSpPr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A8A842DB-1F5E-B80B-E9CE-399C277360B8}"/>
                </a:ext>
              </a:extLst>
            </p:cNvPr>
            <p:cNvSpPr/>
            <p:nvPr/>
          </p:nvSpPr>
          <p:spPr>
            <a:xfrm>
              <a:off x="2364524" y="2383520"/>
              <a:ext cx="1440000" cy="144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952500" contourW="127000" prstMaterial="legacyWireframe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F5B3C3EE-EBF9-FCD0-5BF9-9586B13840B7}"/>
                </a:ext>
              </a:extLst>
            </p:cNvPr>
            <p:cNvSpPr/>
            <p:nvPr/>
          </p:nvSpPr>
          <p:spPr>
            <a:xfrm>
              <a:off x="2724524" y="2934187"/>
              <a:ext cx="720000" cy="72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508000" contourW="127000" prstMaterial="flat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404B07-BD16-5011-EB32-86E45C087F43}"/>
                </a:ext>
              </a:extLst>
            </p:cNvPr>
            <p:cNvSpPr txBox="1"/>
            <p:nvPr/>
          </p:nvSpPr>
          <p:spPr>
            <a:xfrm>
              <a:off x="2211368" y="4542377"/>
              <a:ext cx="17463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PyTesseract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2F0FD17-C272-B99D-9C30-1FECB9E5175A}"/>
              </a:ext>
            </a:extLst>
          </p:cNvPr>
          <p:cNvGrpSpPr/>
          <p:nvPr/>
        </p:nvGrpSpPr>
        <p:grpSpPr>
          <a:xfrm>
            <a:off x="5122930" y="3140292"/>
            <a:ext cx="1819821" cy="2068081"/>
            <a:chOff x="10829832" y="1016663"/>
            <a:chExt cx="1819821" cy="2068081"/>
          </a:xfrm>
        </p:grpSpPr>
        <p:pic>
          <p:nvPicPr>
            <p:cNvPr id="21" name="그림 20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33AFF47-D23F-F2F3-785E-6AE6685C8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829832" y="1016663"/>
              <a:ext cx="1819821" cy="14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6E9DB1-24BB-6DBA-3BBB-B6E9E3B6A898}"/>
                </a:ext>
              </a:extLst>
            </p:cNvPr>
            <p:cNvSpPr txBox="1"/>
            <p:nvPr/>
          </p:nvSpPr>
          <p:spPr>
            <a:xfrm>
              <a:off x="11059108" y="2684634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1E366B-0E55-6353-CA57-B57D07304F77}"/>
              </a:ext>
            </a:extLst>
          </p:cNvPr>
          <p:cNvGrpSpPr/>
          <p:nvPr/>
        </p:nvGrpSpPr>
        <p:grpSpPr>
          <a:xfrm>
            <a:off x="8825483" y="2960292"/>
            <a:ext cx="1872629" cy="2448136"/>
            <a:chOff x="9258747" y="3561517"/>
            <a:chExt cx="1872629" cy="2448136"/>
          </a:xfrm>
        </p:grpSpPr>
        <p:pic>
          <p:nvPicPr>
            <p:cNvPr id="25" name="그림 24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F43EE0F-EF59-306E-B169-9156314CB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063" y="3561517"/>
              <a:ext cx="1800000" cy="180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575909-7232-7AA2-596D-3FCDE40577ED}"/>
                </a:ext>
              </a:extLst>
            </p:cNvPr>
            <p:cNvSpPr txBox="1"/>
            <p:nvPr/>
          </p:nvSpPr>
          <p:spPr>
            <a:xfrm>
              <a:off x="9258747" y="5609543"/>
              <a:ext cx="1872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구름 산스 700" pitchFamily="2" charset="-127"/>
                  <a:ea typeface="구름 산스 700" pitchFamily="2" charset="-127"/>
                </a:rPr>
                <a:t>Unstructured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8E0FF2-91E5-0DC4-01F9-F64772600604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전체 진행 방법</a:t>
            </a:r>
            <a:endParaRPr lang="en-US" altLang="ko-KR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B0F26C-F249-68EC-5529-F7AF5433BE9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9D15F5-38E5-F58E-BABF-DF7FE76F5D5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38876CA-E5C4-D804-1F8A-9CACB892117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BE251515-7DC5-46A9-94B6-393F5F91D4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6FAC895-3C92-2B78-7555-C9404D847E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87A562EC-903F-043C-944E-58E3CD9946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8801891B-73B9-82F8-D184-9A422B8836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2C206B18-7B5A-5ACD-21F1-91ED80FF7A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E7F662E2-FFE4-841A-5FA1-58BBD1B6B66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563E7BFF-0C45-D2BB-852A-AC119983FE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E14A5021-C6AC-6000-071F-5273B9E49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41D058CE-5354-F49A-746F-4E17F77993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D18E19A-DFA9-5D9C-105E-E1EE8E3A870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3BE7C9A-8AB6-0F3E-ABA8-60DDFAE1E8B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9078A108-02CE-5664-8D41-01D31DE7CE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06B3247-B7DD-D093-C7B7-AA66CAF9D5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42F69C78-5936-D50F-F1BC-B24A5D40A8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FF129DA8-7ECA-B4CD-D18C-8E2D93E682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8E79A3A-7ECA-0694-8F5C-9DC4434A23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83C9B388-79CB-3D33-F925-B6F3A4DE6C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51C14E7E-7FC7-5FBB-8B77-1E049F883E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DF2EE75-6E64-B877-C9D2-7B382C203C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5AEFE20C-55CC-40DC-D889-A678C69BB9F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397A662-5E5D-5B63-331D-6854CB4420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725725C-9875-6352-F0CA-4885032E908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0142398-9A92-54DF-A514-906C4C38DCE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8F48438-169B-548B-D865-C52AB9D1A0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F3E2041-23B0-8EDE-BBAB-2110D00812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351535B-C879-E766-FEC3-71A80644D12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B826B05-D179-8C5A-E62B-E9A96256F3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F5CCA87-395E-5152-E918-C652516EAA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4D787FB2-E147-602C-B524-8771466B17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1DB0500-A3A9-5B4F-CAE9-04640BCA57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B4E06C6-8617-293A-C531-1663A2588FF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FF2FDC9-1D77-B683-C33A-9B57A3D8AE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0EC323B-0AA9-D5B4-5EDC-A5B7C4677F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E9321FB-F254-2653-FA42-29A8049231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21E7F89-D8D5-0954-DA28-67117ED2133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82DF24B-582A-89DF-1666-851DC632DB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69D4DC7-22D3-511E-A47E-7A994FD6A1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1C55F6C-59F7-3C83-2609-90C6C96EE22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19D07CCC-F428-1017-8312-B3F7D7CA12F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C6707080-EA41-51A2-BE10-A024B4045E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430CA5E9-1B34-318A-30F1-96115301029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5F3C3003-5272-28D4-6E12-8EB88EB5E1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3884F1C-A662-0261-FAB7-5B19A594AF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5FD3C1A-FAB1-85A2-8B71-BF4085E3F4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F6C28AE-FEAC-FE54-3F95-9EE1EFA221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3099B43-17D9-D2B5-C458-2A681D5A52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9B8029A-231C-DF61-9F77-66527B322E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7D70040-3602-CF1A-1B74-0BD18FD301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768A9B63-A3B2-0AF0-DE34-6F01A619FB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B510AE13-E54C-65EF-2C6C-08425550111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45F48B5-DCE0-A81A-A133-CEC50ACE97C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D41411FA-662F-60EE-EA42-E16F01B949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BA6B305A-A190-F2A0-3063-4227D69FCE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3CF1F781-435D-2FBE-D01C-05CE522921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D6451B33-F309-F406-AF6F-4FD1D070D7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7687603A-21DC-DE26-7F38-63E5BA387B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D6B93B7D-C56C-A548-61CE-5CE51BC01F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D35F45D9-FE4D-0D6F-E113-FC209D5EA0D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4DB58608-B515-8B5F-B6FD-71A3DAE94E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66D4DBB9-5A72-4C97-DEC5-1B17D7C1A0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C2A017A-DB48-D777-BA52-5C1229111E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00B68AC9-A3E9-A515-C77E-26A9485C66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840E255A-E5C2-01F5-49B1-1E0C37918D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3328B0EA-3997-426E-4BC4-E5CB89B5209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798E9108-CAD7-E8F4-6F0F-A6FA72352A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EF8A6A22-EB1C-31AF-C533-AE290F6B2F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AD74005E-29F2-4874-7270-480DFFB846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9DB679D8-A216-7836-89BC-FF30F2F853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86D56B5C-7FE0-2FD9-CAC2-6896F4B1D0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5D19A66D-5395-E0B7-6B93-F0D0CB1D17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E1343789-1B6D-C94F-977F-ACCD93819E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D52B21D5-1D5D-61D0-4B91-4B2691CDC1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4CC5CEA7-71CB-CF10-F3EC-ADAE92824F6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3D8D7101-0CD8-C015-ED94-192886FE1E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491B3834-6DCE-4B91-EED4-E3F8F11E2A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DB64BBEE-489F-221D-5D03-A0C91D5168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02481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43DC4-72D9-FA07-3B16-D5184C5E8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7DC1E6-FC1C-DBDB-2413-F17CD129E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4CBA9F-9998-1AD0-132D-2EFABF1D16AC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전체 진행 방법</a:t>
            </a:r>
            <a:endParaRPr lang="en-US" altLang="ko-KR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DC2B0E2-3310-6893-1313-6115384B5AD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FEDA7B-AB4F-70F4-FA0A-FABA474A3B6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F2EB00D-113B-1B55-52B2-EAB4F528913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1B70BFA-ACA6-D13F-6FEC-D83BE106F7A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5121C7A-ABFF-CD15-5CE8-971463FDDB5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416AC61-3329-0400-C8CA-A175C14B5C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3A52B6E-976C-7683-05CE-8DF5916E89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BC96F04-72A4-E5CC-D08E-1E06762B6B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2D8994D-C2BF-6519-CBB8-3DF54499A0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BAC9E94-18DD-A82A-FD11-8EA42888B72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B2A5E2D-C935-C6B5-087A-8A91687BBF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89498A6-B4AD-E3DA-160C-48A03745296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B4BA659-F20A-794B-5694-E60D775A8B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15E2FE6-B9B1-1717-66CB-6AC3C165183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331C300-521D-8567-E8DD-7E9276EF5F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DE3A51-AE82-8989-8E35-AA2D625CD2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E1AC26C-DF8B-F00F-1E3B-8F116C8C913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9A3F4D0-7649-061B-9E64-EB2CC13570E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75C3F85-E8A6-BBB2-1991-8A341CF1A7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A8A39EB-6CD9-BA30-1A0C-49C3273E07D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E6F6EA5-6A09-5414-F309-48CA43F865E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7579F2D-283E-2CA1-CBF2-39F119FB1FA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1FD050-87DC-DE68-9BBC-78B30FBCED2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15A285A-4233-4609-9864-B16B0F4CBC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8EE3E89-E02D-B60C-31D1-FF2C1A9ECC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ACBD32A-1F2F-E4A9-7B34-484A02DE87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E578F78-8D3C-46C6-A199-ECC5FEAE27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D25C15-53D7-C9B5-22D2-97BA824F95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6DAC8DE-CC31-B7F6-920F-E0F3D2AD17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78EB630-F71B-A09A-6640-1618BA28A7A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F777008-6BB4-D521-B845-90C408699C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B0D1518-D0D5-0EA5-913A-916F7A6B91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EDE5B7A-CDDB-3080-D1E8-8336F3C15C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7AD4202-2EAE-C676-D9AD-B03C37173F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CCE7D4E-5831-E9AA-92A5-1E8243F9D7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A228F05-FAAD-8B86-4FE1-AF546D845B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543B46C-FEE2-9A9C-B23E-4587998ED0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9E3E49D-EA31-11D3-1BED-D26785B7BA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7DF8EEE-6094-56B1-22AB-A3F4832C79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AA61B2B-D635-DAD1-3B53-9FA81C5566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C5E0989-584A-3C81-6331-C11B6D59E89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F519032-9C1C-A00D-96E5-6D5D76E9409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257B027-6D40-8F46-4BB8-0A9F969B27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3D615B5-269A-446B-140F-8265967322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6D1C8C0-B3C1-B476-5969-4A41C177E5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AC815E1-12A1-8102-00B3-73141EE8FA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CF40F2B-D1BB-63CE-5E20-71D3D89886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7351EF-457F-21B1-84FE-8A4B8EB4E7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5FB8C23-F4FB-AA7A-61BC-833C0B1583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9E51EEC-4F1D-B547-105D-714C09E08B6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6904782-EA0F-AC98-07B8-BCAD229447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A056C65-48A7-DC62-9C7A-291E65AF19B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629840D-A5C1-379F-4C66-4D317D14CF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36B9A5C-0E52-5CB6-1BE1-F53A3C6FAF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B480EFB-6949-1408-1BA5-9C1D3EFDC1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4E2FCAE-D603-FFE9-85CA-D0C65774088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1CB83D8-45D3-37D4-EB51-5EBA75D5B9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45EF1BA-F4A0-2540-66B7-1F4756B87A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E8EE660-A05C-C7A7-8D34-0E31968EC6A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CD8A9E2-18DE-FB91-D718-F971C79F12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AF43F34-17A1-2485-76AC-6277FB707EB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B75ABD0-7C65-C909-844C-29B17963EAB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AB643BD-7816-DACB-667B-244E61F255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4F5E130-BBEB-BBE5-66F7-3BEBA8CCB8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D4F23C6-9BC2-7D47-C999-40F0A7FDAA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915764-6750-40E6-A083-252119B727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E74B13D-B857-9BBF-3CB1-977B92D745C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22C49A3B-EF22-FCD2-B843-77BFF83348B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1B51F8D-B42F-B465-F78A-727A83AAC6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E79C711-403B-D98D-9C3B-09BE8BC70D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0EA90A-29E8-EB71-1685-1C25C021F4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43F75CE-B4DB-2429-FBD1-FC7C1EEF94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05AA189-7A82-7C23-2323-5D125DB0E6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6E3E2CF-4CAE-D47E-D4BD-64FCC52628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23F935D-8213-40C3-2ED7-4DB0229645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4D0A2E8-BBAD-1457-B1E2-638C648EF4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FBFFAEA-ABDD-D482-4DA1-71259E3521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F3EDDFC-382A-6C44-2D12-D8079A99ECD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428CCAD-001C-BE1F-C769-1323CEFF80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38925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D47B7-E26A-6EF3-5711-FED507333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A0999BD-119B-BA8B-DC50-C057A32E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23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B463E43-5F11-133E-1712-A78E704A448F}"/>
              </a:ext>
            </a:extLst>
          </p:cNvPr>
          <p:cNvGrpSpPr/>
          <p:nvPr/>
        </p:nvGrpSpPr>
        <p:grpSpPr>
          <a:xfrm>
            <a:off x="1493887" y="2649406"/>
            <a:ext cx="1746312" cy="2558967"/>
            <a:chOff x="2211368" y="2383520"/>
            <a:chExt cx="1746312" cy="2558967"/>
          </a:xfrm>
        </p:grpSpPr>
        <p:sp>
          <p:nvSpPr>
            <p:cNvPr id="16" name="다이아몬드 15">
              <a:extLst>
                <a:ext uri="{FF2B5EF4-FFF2-40B4-BE49-F238E27FC236}">
                  <a16:creationId xmlns:a16="http://schemas.microsoft.com/office/drawing/2014/main" id="{92F68EC8-AA82-F126-3995-45BF068B1CA4}"/>
                </a:ext>
              </a:extLst>
            </p:cNvPr>
            <p:cNvSpPr/>
            <p:nvPr/>
          </p:nvSpPr>
          <p:spPr>
            <a:xfrm>
              <a:off x="2364524" y="2383520"/>
              <a:ext cx="1440000" cy="144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952500" contourW="127000" prstMaterial="legacyWireframe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다이아몬드 14">
              <a:extLst>
                <a:ext uri="{FF2B5EF4-FFF2-40B4-BE49-F238E27FC236}">
                  <a16:creationId xmlns:a16="http://schemas.microsoft.com/office/drawing/2014/main" id="{7A25453E-4F3E-4761-0773-7D7032D5E795}"/>
                </a:ext>
              </a:extLst>
            </p:cNvPr>
            <p:cNvSpPr/>
            <p:nvPr/>
          </p:nvSpPr>
          <p:spPr>
            <a:xfrm>
              <a:off x="2724524" y="2934187"/>
              <a:ext cx="720000" cy="72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508000" contourW="127000" prstMaterial="flat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262FCC-AE5C-C1D2-314A-D48C3A06DD86}"/>
                </a:ext>
              </a:extLst>
            </p:cNvPr>
            <p:cNvSpPr txBox="1"/>
            <p:nvPr/>
          </p:nvSpPr>
          <p:spPr>
            <a:xfrm>
              <a:off x="2211368" y="4542377"/>
              <a:ext cx="17463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PyTesseract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EE7864-78C3-D7C3-D214-993DB30B68D3}"/>
              </a:ext>
            </a:extLst>
          </p:cNvPr>
          <p:cNvGrpSpPr/>
          <p:nvPr/>
        </p:nvGrpSpPr>
        <p:grpSpPr>
          <a:xfrm>
            <a:off x="5122930" y="3140292"/>
            <a:ext cx="1819821" cy="2068081"/>
            <a:chOff x="10829832" y="1016663"/>
            <a:chExt cx="1819821" cy="2068081"/>
          </a:xfrm>
        </p:grpSpPr>
        <p:pic>
          <p:nvPicPr>
            <p:cNvPr id="21" name="그림 20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87899F2-C6F3-BD5C-E7BA-AC67F542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829832" y="1016663"/>
              <a:ext cx="1819821" cy="1440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39D40EC-F6D9-F8C0-47B1-EF0B77DFA022}"/>
                </a:ext>
              </a:extLst>
            </p:cNvPr>
            <p:cNvSpPr txBox="1"/>
            <p:nvPr/>
          </p:nvSpPr>
          <p:spPr>
            <a:xfrm>
              <a:off x="11059108" y="2684634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749E254-36CB-F47A-909D-70CD80EF0438}"/>
              </a:ext>
            </a:extLst>
          </p:cNvPr>
          <p:cNvGrpSpPr/>
          <p:nvPr/>
        </p:nvGrpSpPr>
        <p:grpSpPr>
          <a:xfrm>
            <a:off x="8825483" y="2960292"/>
            <a:ext cx="1872629" cy="2448136"/>
            <a:chOff x="9258747" y="3561517"/>
            <a:chExt cx="1872629" cy="2448136"/>
          </a:xfrm>
        </p:grpSpPr>
        <p:pic>
          <p:nvPicPr>
            <p:cNvPr id="25" name="그림 24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024C6DB-481B-9826-0A8E-4BE1B4119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063" y="3561517"/>
              <a:ext cx="1800000" cy="18000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4A615D-73C3-A747-9858-33C815DC8526}"/>
                </a:ext>
              </a:extLst>
            </p:cNvPr>
            <p:cNvSpPr txBox="1"/>
            <p:nvPr/>
          </p:nvSpPr>
          <p:spPr>
            <a:xfrm>
              <a:off x="9258747" y="5609543"/>
              <a:ext cx="1872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구름 산스 700" pitchFamily="2" charset="-127"/>
                  <a:ea typeface="구름 산스 700" pitchFamily="2" charset="-127"/>
                </a:rPr>
                <a:t>Unstructured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945C839-2885-6B6E-07A3-26CF241AC7C3}"/>
              </a:ext>
            </a:extLst>
          </p:cNvPr>
          <p:cNvSpPr/>
          <p:nvPr/>
        </p:nvSpPr>
        <p:spPr>
          <a:xfrm>
            <a:off x="1196260" y="2426203"/>
            <a:ext cx="2341566" cy="3233817"/>
          </a:xfrm>
          <a:prstGeom prst="rect">
            <a:avLst/>
          </a:prstGeom>
          <a:noFill/>
          <a:ln w="127000">
            <a:solidFill>
              <a:srgbClr val="106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9EBAAE-1AF1-C09B-0510-49443C7CD517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/>
            <a:r>
              <a:rPr lang="en-US" altLang="ko-KR" sz="4000" dirty="0" err="1">
                <a:latin typeface="CookieRunOTF Bold" panose="020B0600000101010101" pitchFamily="34" charset="-127"/>
                <a:ea typeface="CookieRunOTF Bold" panose="020B0600000101010101" pitchFamily="34" charset="-127"/>
              </a:rPr>
              <a:t>PyTesseract</a:t>
            </a:r>
            <a:endParaRPr lang="ko-KR" altLang="en-US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4360C1-6C1C-B3A8-C748-ADABC019DC1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89921A-EA2F-41B5-BA7E-4EE0C0B0991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1441BFE-3760-7A5E-FF45-CF2ADBAAF7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A9E4DEDC-509C-DC8F-992F-1A119F77FEF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2A3D9288-46D0-F6CF-CAE4-4C4B70C07DC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E5BE59B3-2C6F-4E70-FDF3-EC0D710A07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C52BD12-1F34-DCB0-8F63-44E787762D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0B47288-567A-1408-6668-AE374BE829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19AD7190-BFED-78F7-BD64-6A73F568C5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1BF40ADE-C0A3-0FCC-7940-FE9233F803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05A67532-0840-A755-2462-1AEB83C925A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8D569CF3-9BDD-6E57-63D1-08E595FDB8D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EBA1AF16-42C2-0ECC-ECB8-1E9EB849D3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AE456EC8-C606-3F7E-8A15-67F5E8395C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698B0E8C-28CE-0B35-AFAD-A152386245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DA745480-A5DD-CC35-DBD4-C2B214B578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F2CE52B-AF92-010D-32CA-E6107C6F298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FEBE8739-11D3-DC1E-EC45-32FA4884533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D6770AFD-2A45-6CA4-42C6-B472CB0900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56C9FA4E-EB9A-86C4-29F7-68FAA72474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99B6F4B3-4D11-F3E4-16C2-4983AAC6D6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A03F477-86BE-C99A-415F-7A02E3AB7E1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45743D0-35CA-0717-A56B-3A121D9D80F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3059670-7F3F-0CDF-9DDC-9D0B599240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B8EB627-50B8-8058-7226-C6A0751697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AADEBC0-4DC3-A178-4E07-061606A9FF8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DB27BA9-E1D0-288F-8AE0-77BF36FEEC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6905D4E-B2CE-95E5-FEF4-00FFE3CDB27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6604894-7CD0-8CEE-383E-4C01FDF501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72FBB3A-3C24-C44B-412F-F3BA4E6BE8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F1430B0-74A1-9D6A-2EEE-922809BBBFD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8F112A7-AFEF-EFBB-E52A-77A5A72DB9D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E110B92-A74A-8D49-D989-A13ADFA243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20078DF-A190-6364-A2FB-9E69E46FC2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930EA5D-CB39-637D-B9B6-E0294C3E30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A7C638D-B32D-4463-5008-96AA53A05C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1A3B9FE-7674-070E-AC4D-87145C49B8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3F920AC-E5AC-F37D-D6FE-58E0191ACE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E89E003-5D83-04C3-44D3-B52178AB68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F4D3BA2-1966-C9AE-0AB6-5F66B6E5FA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4413C97-5793-8AD3-8B0F-1DB467BFD73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884B0F3-483B-5EC4-33B1-C072A3F0023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9F2C4277-629B-7149-8531-22AD2C3E25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8B619534-EF63-DFE7-5B03-2CA57083924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251D09B-8BFA-CC8C-7EB5-2CEE14514B2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020D7DF-DFA2-2E3C-B31A-5B75BC9DF1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E10206-E0F4-E636-CF95-97DD284F7F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8501EB4-F120-3077-7A6C-053EF7719DA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3D0C5CE-2B6C-7418-6A39-53A6C641A3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5E18812-02BA-3BEC-8326-81BAA925AF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1F06B91-4D2D-C877-6F0C-76B8B3D753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D0A91BA9-9FDE-DA95-9C29-DA90A6D3904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92793040-0CBF-F336-F852-5A5E7BA54A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5137FE84-F618-63F4-58C8-0068891E66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4651F0F8-778D-3D09-B222-6CC4434A45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A090F680-2648-8539-4180-2291A218C29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D22483DC-064B-03AF-0307-E3C68E3540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ABC34A1E-B477-BCB2-5231-A84F54C7E1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C2F35012-4D1B-5C6E-9A56-2B74EB767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385F5AEC-C081-745B-DCD4-16414F4998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F2DDE0F-C451-3D53-9BF2-180309252A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7249013F-83FB-9F86-0C3E-545B2663D93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2E835241-A46F-CA6A-41AF-6C681434B7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F9798180-724D-7135-AC4E-4B4E95D122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22089D96-2699-346A-9D10-FE521D4DF9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82E13D77-0018-216C-4E9A-1046220C08E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F9485A89-CED7-85E4-51A9-69DABB09BC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68AAAEC9-6262-34D3-0C07-2DAE942714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27398549-7C28-7CA8-26EA-6F8F7689310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BF7528A7-E304-15F9-DEFE-3FF9BF732C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4532C42-8FF1-8833-D37B-76D35534B8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272BEB7-50E7-A874-18D7-E53191F498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18A335BF-2AF2-5597-4816-679F6D125B5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B8EE6892-6A6A-B654-38BE-463843D8F0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0629EB6F-6348-853E-4641-0BEAD17675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57042F02-A36D-235E-A863-43C7D453DF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16B6680C-3056-E5A4-A637-384D7F01AB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0696F8CE-9FA5-F078-E63E-8E9A718B5C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4F6B18E5-3E0B-29BD-71B7-4A07B85126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84495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BEC23-4A81-CE67-EA61-638E4D56D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9AA07D-8A25-3C4C-8370-0501DDF8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A3B7F-5066-7F84-E741-D78762684AE9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/>
            <a:r>
              <a:rPr lang="en-US" altLang="ko-KR" sz="4000" dirty="0" err="1">
                <a:latin typeface="CookieRunOTF Bold" panose="020B0600000101010101" pitchFamily="34" charset="-127"/>
                <a:ea typeface="CookieRunOTF Bold" panose="020B0600000101010101" pitchFamily="34" charset="-127"/>
              </a:rPr>
              <a:t>PyTesseract</a:t>
            </a:r>
            <a:endParaRPr lang="ko-KR" altLang="en-US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E4BD52-7649-FE7B-D3E1-75E58457514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6C42CA-66AE-AF50-D9E3-8133F9261CD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B3DADF8-A809-F912-A6D8-A61AE8ACA7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5DBF520-F8EB-5E52-1AE5-4502A1FC66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EC73F277-47D7-B947-677A-24840D1C63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1016864E-ECD7-AA9A-67B9-A86934DD9A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CD8B9226-5FEB-2DB7-30D5-2E30C8801F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D95F0503-C1E0-3735-7C1D-CE0EB1DD43E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9B38BC50-7CF7-07B8-8D14-9FD6AFC999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4A6D11E2-13E2-4E3E-5B5B-36E4A1C5AF0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537AFD38-AD6F-15DC-7545-71DF7D89E5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8626DC8B-8815-41AB-0827-C87ABFABF3E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D71AD2C2-0DF4-161B-53D0-96EAB03844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CC4828FA-9068-A956-4581-329EF7F641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374EAF50-A43D-628B-A236-D050196784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AF0093F4-6507-2412-BCBE-ADEDFA27F8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01139B09-7D54-1562-8483-8E384C79BA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41E133F7-EA21-C7A3-9CAC-DEDB10C355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A76189A7-B52C-77D0-5318-F60A1F4A6B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23CFF988-15F1-2B5A-A420-6DAF8B3B5E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01E2B78C-3698-F3E7-7B95-36926C8F32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C97F389-D825-B7EC-96A0-5C990A9D6B9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E57C6C2-DEC1-60F2-8289-F7D8F3BB1C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9E248FE-06A6-504B-8382-BC82EAF33D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14E7A97-7F4A-F847-3BAF-5703C99A2A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B60B99E-0796-A95A-BB58-D2C5F38250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E057408-52F1-DFAA-44B4-CD759120AB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66FE7ED-A70F-0F75-2857-47DB84E1A51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2CEADF8-F7FE-1A27-79DE-2FF85C5551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C0F5044-1172-4207-343F-8823252732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D21D833-A1AE-08B2-EA06-DC32BE55FC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D50BC4C8-3CFB-81C5-B318-61A107D510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3B0899E-2787-0DF3-858D-0A0AD9559F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9BD842B-3FEE-E709-54D4-8D71C23B6F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8738D46-FD0C-308D-213F-65FB082CFB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91B0ACF-4A13-4DFD-4EF7-D66F51B655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5F4D2C1-C825-CE27-6042-E1773C1CE6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DDD071C-4CA4-0C74-13B5-0388FE03AA1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93AF148-DF85-F411-5EEB-51469A4F3B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8902C36-9661-ECC8-D431-F53F1D574C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5DF4120-4B13-66CF-036D-FC126ACD82F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8D7BC1E9-E84B-2A12-06C7-DAD620F4CB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23B9F664-246C-0E26-2EF8-FC67F09E8E1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4C905573-A686-A21A-0C6A-11D109239D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58B74F6-B178-023F-E41C-A68595D612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15F87D8-910F-DFD4-B69C-4FD7084E76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02D35FF-4BAE-4B05-7F20-551A18E9AC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0A2FBC8-1262-29C1-8ED4-DEDC31D735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86D886E-86B4-082E-A176-57422F8607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34AC660-905C-46E9-F6C6-96FBF8B075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81DE9C-D869-FD43-17F8-CC069E377E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924E72A9-0BDB-C3E3-4D9B-10919F16BF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0C637214-6FD2-B484-0484-3EA2431B7C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7B9B883E-07A6-5C90-0183-6474E45691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F28626E3-F698-157F-DFE7-C0D1267D5F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54B7F3AD-4925-0DFC-AF62-37AA1A2191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741350F8-33CB-9C70-3F7A-328C5851F0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BC95B056-78CD-589D-8943-5670BCEE35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E2110781-AB36-B655-8BC5-D3734A818F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14983B52-A94C-1FE7-0C8A-3B7A265677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C1E532D-A317-E688-CDF6-86DDBDBCDAC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F4FD1F7-99E4-79D4-996C-AC6713B1D9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D3019506-CB85-5CB9-4278-94395A47CE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96DD459A-4424-2EA7-D721-8EE85B2F3E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BF412B0-7A1B-1B6A-0FE9-A5D7C64D77D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AAEC1A2C-AFAF-F9A4-DB11-9EEE735069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FCEC5403-52DB-E48A-1854-D47669CC68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1C7F1E18-A0D3-C658-4DC6-1EB0605FC6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44FB357F-B002-5827-2D72-EF4F3ACF9F6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6C9C5096-5137-BCC4-5220-0F688BF4DE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AA844C12-134C-D0BD-B879-41944CCBDB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7E7DEA1D-D388-CB8B-690B-832634FB9C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791835F0-882C-7052-A271-809ABB59F4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555FE3C3-A8F8-AE29-C6E1-4B4FC7DB7B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9004BF06-D8D0-C5C1-A379-A2C5FB6B11E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7BF0F6B5-A553-5E69-C7D3-1657E76C8D2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B0D0B8AF-F915-AF96-AB30-BB0FA3E84A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411B7B1B-C565-71B5-F284-079023766D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16BAB6EB-6A11-BE55-0186-3EF52801AA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18333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C5CFE-E863-BC79-9BF7-19242268B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86B787-72EE-DAA7-76D2-5D7A8772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17D496-2A23-15FF-E3F1-A0BD8A6A07CE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/>
            <a:r>
              <a:rPr lang="en-US" altLang="ko-KR" sz="4000" dirty="0" err="1">
                <a:latin typeface="CookieRunOTF Bold" panose="020B0600000101010101" pitchFamily="34" charset="-127"/>
                <a:ea typeface="CookieRunOTF Bold" panose="020B0600000101010101" pitchFamily="34" charset="-127"/>
              </a:rPr>
              <a:t>EasyOCR</a:t>
            </a:r>
            <a:endParaRPr lang="en-US" altLang="ko-KR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4E0A96-2758-42AC-2D36-E331F01C6F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FF3A25-49CA-AF54-5CC8-9729F36C1CB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F5D805D-1CCB-7477-9CD3-842C358D7EB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41DDBFA4-22C3-BF9D-5A1A-5E8E8C14CB5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3A6F2017-B1A4-CBB8-C0B2-775713B7FA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748D0C89-FB55-4D79-510C-6D8E79AC34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2CA7A68-2739-87E3-15B9-34F37AB7B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C237B0D4-FDA8-248D-5069-5C49817955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1A1DB58A-CD50-7A6E-028E-BD40DD54BE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F39D80E9-DFA3-99B2-D92A-92F6AE9766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56446C0C-1304-89D5-B9D0-FCA17177B18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EBF4E710-4105-E4D2-448C-8B00165767D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730184FA-2DB7-8054-1E82-4DAB5F3B714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38A1DA5B-86B1-D9B0-D749-0FEBD751B4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52DBF1F5-E540-3D93-8C27-98FDFAF639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E1FA3E9F-2416-47E4-3A42-23AF4711F5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F8B01F2B-2F1E-8CE9-9771-0D0B6DCBB3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4C6FD058-169A-60DD-ED1C-20FD9B0267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D763F6A0-DF15-DAF0-579C-76846B095F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22D2BEE9-6B2F-7B9D-DB13-3E93A93212D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A3C4B82E-A898-CDEF-59D3-A2634A07DCA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35E7A4D-0CB2-D0AB-3670-F8C8C5141F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EE10263-A54D-CBCD-2C43-0D6B3AEBC4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708B0B2-0E37-FB16-E0E3-43A83C5C23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952E8E9-D368-F58E-C142-1048BE855AC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9B956C8-D23E-B395-AE5F-9A8B7CA84D4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916131B-7CC6-2C96-5F11-914F10A66B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BF8FB4A-7E5C-6D64-B8D2-6ABFA7D5B4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47228E2-7284-FE70-B725-F1E2D071CC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54B59E-85A8-8966-9C9F-893E0001FA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4E4879E-7D3A-2042-C918-FB2D430F9E6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FC28B5A-64A5-C3FB-4D97-C0211194B0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F4E19C0-C711-39B3-B26A-A6CD4E0793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800B154-8CCE-76CB-C27E-9499F61C55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5EBE6AA-EDC0-B181-12AE-6B9CDF5F03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D731E62-C592-4227-1ED3-A82AA3C3AF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8CB8E30-26BB-8533-4547-77D688EA15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86AE3C0-1EB1-0271-35C5-B3AA5801EC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757776F-A6F1-543F-9821-6E6BA19485D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B6FF158-97D2-DB9E-01C1-E72A3A94B6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44751E7-8623-681F-27D4-2E5CA135D3C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7A80BE8-A734-C290-E266-540AC9976DC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6CFCE326-6CD6-70CD-D5EB-28AB1F9119F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7985F645-5394-C053-416D-76DCEE547A7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353A081-D119-2351-F85E-B6C1E237BF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D6BA778-C9F4-5811-B76F-32C1E25CD0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44F3A2F-9B7D-6F96-8D28-C136B9E04AA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C5EE4B9-312F-97C3-AB73-E59B31F2F9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992E1AB-CCE9-51C2-0EFC-67D37DA695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13E6EFC-17A7-0831-7066-6CC5A1FC15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C6ACE72-163A-8549-AD49-910146D30BE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9D1973AE-2108-F1AC-0111-0F6DDFFAE99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915B947B-1280-1FFC-B9D9-9CE9DF99AF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221AE508-0D2D-1705-6131-F4BB38098D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C347C3B3-6030-D034-B878-E1C1210F827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7AEB6D99-E6A2-D2DD-A29F-5251E5CE30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E698E198-FBB1-A965-8C8C-A2BCEE0D5D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51F7CD23-385B-318C-787A-800FCEF6E2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40B92C57-27C0-9FB8-C8DF-D9F51F6FA3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43284ED8-C0DB-3BDA-8025-A725E029D7D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2D5D170-D340-695C-E6D8-87748BEB314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C0145227-753A-5F02-9E79-7CB8C41B143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2CEAEE01-D777-7B1C-1C18-4D0899247B3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BB0716CE-6AD2-0365-7273-12DAF7D7786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13DAD2D5-AE5C-2442-A4C7-5E8C7A14A0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F02DFA5C-D98E-16A9-851C-E99673B7FB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924E607B-6183-09F5-FABD-E1408D0C55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7FB4917D-05B3-7E88-F152-6814DFF744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560AE9C0-D9AC-C68F-7A01-6D828F012A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4DD8153E-A16E-B08A-818A-8ED82BB7D6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9CF5566A-BB67-87B4-3611-378876914F8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7A1BB0E4-5964-F8AF-6608-1BA92F3A63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2DA92AB3-99CE-8F09-8FEE-2FB9C91550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49B31587-ADE9-FC64-60D9-1E98931A5A3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3F8AC915-EDC2-5C11-111C-E16B8305AFF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99AE75E2-C396-2C92-274C-75A3EC5C9E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74E991FD-A93D-0B20-5208-92E890983D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A16050B9-E8B3-D341-C713-1E28230262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B09302D7-D86B-39FA-3655-6D704F5475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00658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5FD7-1D87-A5EC-772A-CF9316D4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AEC27D-3717-1AC8-5D00-252E5A96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5" name="그림 4" descr="텍스트, 포스트잇 노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E5AFD9-6467-B511-7FD5-B05495332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6" y="1968864"/>
            <a:ext cx="10581990" cy="31745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8E0D66-B87F-1552-DBAF-9DD7183DA2F9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/>
            <a:r>
              <a:rPr lang="en-US" altLang="ko-KR" sz="4000" dirty="0" err="1">
                <a:latin typeface="CookieRunOTF Bold" panose="020B0600000101010101" pitchFamily="34" charset="-127"/>
                <a:ea typeface="CookieRunOTF Bold" panose="020B0600000101010101" pitchFamily="34" charset="-127"/>
              </a:rPr>
              <a:t>EasyOCR</a:t>
            </a:r>
            <a:endParaRPr lang="en-US" altLang="ko-KR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86D723-53A2-7D48-E0CC-A66F89992A4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F41EE79-E6F5-458D-0F16-1EF346B4F6C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1C35EC3-0A33-AE45-34A6-E77C56E0EFD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0364D44A-2FCC-1617-F4B8-D4D61E06B4B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8571492-3AF4-7BB5-5034-12E5EF4C53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DAF52070-0F75-D499-49E6-2D9CFECEA4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B145A06-9143-6FD3-7E81-F1C9D40D28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50AE426F-CBE3-3561-C254-D48790BCED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30BEB64C-A3AA-EEBC-E6D7-7D33A4BA90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29172335-0865-E193-C4BF-9EF2140123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C7887937-01BF-19E0-F927-8E9F4E13FC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C96391A9-622C-5C2F-E436-763C350949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7A011FA-3DB9-18ED-3031-A2DE5A59BAB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DF087B-35A0-2AFC-07E7-66698DAE1D5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6F14403-915C-39C3-34A8-D45271901E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BE4B541-9DFD-2ECA-AABB-F06DEE0DBF8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952E653-28BB-FB97-5804-BFBCF14C63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58BAD1A-22B2-3531-E7C1-46679EBC07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7669878-D921-B60C-DD58-5C02CFCC24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F5AB6DC-07AF-9465-B771-888FCB6EFF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95D3EEF-35DA-C2BE-E35D-02CA54D76B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CC2A7E7-E7CC-1F9D-A996-2D7681B110E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0D1E0A6-A778-7607-0C79-687A5D00C5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6F7C26F-1FC8-7420-4386-E4AAE72023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3A03644-B953-0FEC-1121-EBE2CC0188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0844BF8-9D55-3E36-2A1C-37A931F5FE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B363EA1-5A51-803E-452E-D613204C0C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C4E0847-9CD1-055B-35E5-B2C565F9BD1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CAF94D4-39A0-0111-A684-040F948F1E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9B2F0D6-6002-68D5-DB53-541F6F765C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68B2E58-DAC2-3DAD-14C9-3B46439F1E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14FB707-D816-9AA2-5384-60C30531973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EA28B4-2FEE-81E0-AC8B-328C792A41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타원 14">
                  <a:extLst>
                    <a:ext uri="{FF2B5EF4-FFF2-40B4-BE49-F238E27FC236}">
                      <a16:creationId xmlns:a16="http://schemas.microsoft.com/office/drawing/2014/main" id="{E74B7FB7-0F42-ECCF-D41E-58B4CEF245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3678A822-B42F-9975-5FEA-DA54AB807F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07B2ACC-7AEC-B4AE-977F-D9AA965A84B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7E601CE-8292-E108-73B8-5EE7622C5BF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05FC08F-6848-4E6E-685B-95C47C4DFE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4DE8F7D-A3D4-41CC-65DD-32525D2B9D6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51B5968-389F-A533-C069-03F835F489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E5BEB6E-F535-65A6-EAFD-92667334706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AF8C9D1-49EE-874D-3FAE-28259E1DB71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704BC94C-FB04-F3A7-55B3-093846348FC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65134766-F223-4466-4D10-645111ABC5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타원 79">
                  <a:extLst>
                    <a:ext uri="{FF2B5EF4-FFF2-40B4-BE49-F238E27FC236}">
                      <a16:creationId xmlns:a16="http://schemas.microsoft.com/office/drawing/2014/main" id="{C6EACB58-DBB3-9FB5-AA6C-154542D3B0C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8ED1E806-FF04-3CA8-28C4-D9FC187FD5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15D39ACE-FCC4-40DF-9E46-649BD198DBF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8CAAC52E-44A0-FE7A-5D6B-FADE2E353E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1919A256-CDD8-1D3B-CCAB-9B53A4A9C3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0C1D1065-DC6C-054A-C63F-6BF08D52E7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8C5746BC-0A68-DD49-3E04-3D47A59A1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2F3B8B4D-F5E4-D13F-7181-42207F96CF5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1B5A132C-038A-2602-9D60-323F7059E8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722FBBCF-C0F2-24AE-4527-CCDCC7444A7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D66150C-6F1A-F9AD-99FB-65A20DE823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583D995A-5BB3-D908-7FB9-3F8367DE01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4090AC42-F617-01E8-B5C3-400A45696F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E5C76E2E-76C4-055D-EC8E-76569F39296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18A6CCD8-F8EA-7C93-FE0A-83F890397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7DCA2A23-DD7F-F6AA-B141-D02F949CF3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616E4A2-B854-0647-6E97-FCA71C050B5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F2127ECE-7468-7234-5647-4320A06FBC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0642211D-A73D-CB1A-C905-51F78A0850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D73FA38A-FA19-367D-91B0-BB8CAAED86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AF7426FF-0804-31F4-2CAA-B525E09F4B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AB14D70F-2CE4-9216-2F95-E3EDE92A2D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DF5A68DD-6AAA-30DD-B018-1F69EDD450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188825DB-E698-B445-6C00-F3D397D6E2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73D9868C-5969-628B-3557-73D6B5604E7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6377A543-C4CE-93E4-2F7D-FBBD22336A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3929DCAF-1352-A223-9398-41689B7CC5E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1363E9E4-7A0D-E994-2731-DEAA46E7145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7FDB9CAA-CEEB-254C-0628-06C74C1571A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F160CA4C-F8E5-9D6D-E16F-960B43BB6DD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883FF638-E46A-2CD4-4E89-945C81C9DE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C85BFE89-661E-597D-502E-6F0B6F205D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C7B5A706-F8B5-DAAE-B5F0-54AD1F88BC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5927039B-2DD7-8380-CCF9-F756C27EE42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A3A28259-04ED-517D-075A-0FD5B4DBFD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88847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6AD98-F20C-E24B-F3F7-AF842904E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5D7B1A2-F2C3-475E-E93C-D7D9D5FE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D1FB9-5EC0-9828-29F5-E85F61679D21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/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Unstructured </a:t>
            </a:r>
            <a:r>
              <a:rPr lang="en-US" altLang="ko-KR" sz="4000" dirty="0" err="1">
                <a:latin typeface="CookieRunOTF Bold" panose="020B0600000101010101" pitchFamily="34" charset="-127"/>
                <a:ea typeface="CookieRunOTF Bold" panose="020B0600000101010101" pitchFamily="34" charset="-127"/>
              </a:rPr>
              <a:t>Partioning</a:t>
            </a:r>
            <a:endParaRPr lang="en-US" altLang="ko-KR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6929CB-0040-4991-F43B-43239B2D390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B39D724-DC6B-59D1-9A86-D4C478362EE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3081E05-3861-E6E3-EDA7-4EF8DA0C70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E622CBB-F1A9-C5ED-E462-767B14B7339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8FA1CA8B-9D7A-F689-C246-D87773A82DE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6E0A50F-0730-F962-1CB0-4D1C7C2642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168C4D31-F59D-E69B-BB92-CAB7995021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BAB4EAC4-340A-5276-3FE2-8460C5361C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2DCFB5AD-D5B6-9556-216E-85395017EA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C459A99B-ADA3-06E7-1EB9-A927EC507AA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9359A38F-0776-6C9D-FC12-4082B15D4D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B28774EA-E7D5-02EB-FD55-4B5DAAAF7F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5DD9563C-8CB0-8AD9-6207-0F8B8249244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FCB52401-FF92-6D34-DCC9-1C40F9F6FE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BF56BFB5-1934-3123-15CD-8E48005C5F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41342229-E396-1546-ABA1-02714384BE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7E371E32-4D88-A5F6-DBF8-118669DAAC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685CDD72-908B-1D39-9B37-73F20A1BA4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26B58C28-E36C-B2F9-210A-2F5D01530E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06D21650-F04E-ED1F-07E9-6073B5912B6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DBFA9B13-7D36-5DED-C75B-E9DDBAE18E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A6FA312-F1F9-24FF-A120-B6986FE4053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2E987DB4-17B4-23F1-B6FC-3D19DC595B6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E2B8DB3-4547-1CA0-C3BE-87EB4BBBBA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B60C299-DF9E-A07E-B290-AD96E59081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B5E5D30-9F94-D5A6-D791-F9EF3835B8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F84DBE7-20B6-EE0F-BE4B-2B5727CA32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D4ECCA0-4F0B-3EFA-71B2-3E185A723E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59845EA-A91B-0B4E-ECA4-6F65CF02A3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9C9DD18-952D-28BE-87BE-AAB3A81B69A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B3BC691-3988-4799-EE80-35C3CE4B2B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2A138E93-E795-FFC8-1F39-A2949B70C51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9AF6EEC-3B7B-D4AD-A6C6-348714087A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BD80AA8-B997-6326-889C-510DE37774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568CFC1-73FF-4807-5DE5-14352D2B0D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50101CA-EAEA-086D-1677-3F3A2CC3CB0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7066C27-6109-649A-949F-9CD30249AC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D47E5C-40C2-34D2-D93C-84CA8D5D7C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EE860B3-3803-BAAE-DC49-7544906501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9643230-600D-DD80-0D66-0BF0F1997A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9EB2C44-987D-08B1-B7A0-A57D76D52CD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59FF81DF-F591-519B-BFA6-185FF37A774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AE923AF-DDB8-7DE8-5C3F-7B93C889791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1F7E6717-288D-4B54-5647-53DF2D47F77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BC62443-E809-0C71-B38A-2E1BE852AD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EC9D4B9-F81B-9BD1-1652-EFC17D8C5DC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0DAFF1A-9046-946D-A729-77C5425D14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223607-9DDC-8F82-F284-520C18D1672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624C46E-5B02-AE0E-434B-0C3AAEAD71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3DC3CEB-487A-4024-479F-DCEF72A007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7353917-096B-13A6-D9ED-A446BD2EF5A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6163B74-B150-A0AF-2A8D-5F0E86AFC7C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14EC183C-7CF5-3CA7-41BB-C02F9D6EE6C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37B53E7E-3138-9FB9-E957-F7CA7587773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2AB0DF4-D059-CBD0-B5C1-F164640440D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CA51E9B6-E090-AA08-13ED-00DEF82D2B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AD618B1A-B64C-8001-B776-9843BCE7F1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C5D64E9E-0CBF-F3F1-7921-A8B76F20FE0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B690591D-DDC1-1123-D3B1-DF94A0471F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93479303-3BF2-728F-0B90-F39D63BB675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57526195-406D-500E-915C-307D2B75D3B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5D747837-3166-E19D-0650-D98C795C51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3B43C3A3-ABF0-1626-80ED-412D785A3E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CDC07934-6ADF-DA2B-1925-13817C8570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DD806F2C-B0FD-1DF6-104D-D9B01D840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E281E2FB-A9FE-CCA6-346A-D9AA366085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63DFD744-081C-169C-970D-9A90626ECB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503B4320-1229-3BB9-587D-8DBD977197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BA4A68DB-27C3-5354-0EBE-54A73300C4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C2E229D9-54EA-A192-20FA-2471262B1C9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A67E7A57-1798-F0CF-4467-C45FC9239D6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2DB3918B-F6B0-6670-9981-946EC929AF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898980D2-5280-F25A-412F-608591CB49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8D616CF2-AF77-7BF5-C9A1-A70B45B267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D38DC9EF-25A3-A583-6A08-3C6D757854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293245DA-27A8-E6D3-19E6-F4A8095E42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5BCA70CB-FAE2-34F5-9ED1-874BD2B333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E47CBB13-35C9-7C58-4AE0-8B7F8A17ED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9D71558F-14C3-26D5-0506-7F7E271640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0993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5214B-6EE2-773F-9863-73027DFD6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321113-15EA-28D9-D620-50A88FA70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" y="1"/>
            <a:ext cx="12192001" cy="6858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A251B4-9DE1-3AE2-6E93-9A1B34A71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BD5C73-A7D7-A68E-60D3-C905AAD7BB55}"/>
              </a:ext>
            </a:extLst>
          </p:cNvPr>
          <p:cNvSpPr/>
          <p:nvPr/>
        </p:nvSpPr>
        <p:spPr>
          <a:xfrm>
            <a:off x="-85074" y="0"/>
            <a:ext cx="12292314" cy="6858000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C9378B55-3B4D-8607-E8DC-9773153AB500}"/>
              </a:ext>
            </a:extLst>
          </p:cNvPr>
          <p:cNvSpPr txBox="1"/>
          <p:nvPr/>
        </p:nvSpPr>
        <p:spPr>
          <a:xfrm>
            <a:off x="1055688" y="4226050"/>
            <a:ext cx="6777672" cy="99187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spc="107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결론 및 향후 방향성</a:t>
            </a:r>
            <a:endParaRPr lang="ko-KR" sz="6000" b="0" i="0" u="none" strike="noStrike" spc="107" dirty="0">
              <a:ln w="25400">
                <a:noFill/>
              </a:ln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5FCA37-B4FF-9E17-DDCB-85DD887756C1}"/>
              </a:ext>
            </a:extLst>
          </p:cNvPr>
          <p:cNvSpPr/>
          <p:nvPr/>
        </p:nvSpPr>
        <p:spPr>
          <a:xfrm>
            <a:off x="1055687" y="2644170"/>
            <a:ext cx="155363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86295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D895-9F60-44B5-3659-2A7EC4F3A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4F36E1-3AD5-1C53-0CFB-FBC864327C61}"/>
              </a:ext>
            </a:extLst>
          </p:cNvPr>
          <p:cNvGrpSpPr/>
          <p:nvPr/>
        </p:nvGrpSpPr>
        <p:grpSpPr>
          <a:xfrm rot="16200000">
            <a:off x="1723103" y="493019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5B4E34-22C7-4C18-C15D-797ADA53CCC1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7C2B663-B642-45C2-F776-44D73C796C75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FE97DD4-25CD-7BC1-45A0-5E7307503896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E863587-8A6B-5E1E-2176-E714E55971C0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D007F096-A643-31E8-387A-AFE4A2A63AFC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4CE3E65-5637-6C6D-0B75-8F6297DA9195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4418E5-9A88-8C0B-C79C-B3647FF1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FAC69981-9D33-D763-F26A-DBA4A06B776E}"/>
              </a:ext>
            </a:extLst>
          </p:cNvPr>
          <p:cNvSpPr txBox="1"/>
          <p:nvPr/>
        </p:nvSpPr>
        <p:spPr>
          <a:xfrm>
            <a:off x="1312784" y="500777"/>
            <a:ext cx="1631950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6000" b="1" i="0" u="none" strike="noStrike" spc="107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pic>
        <p:nvPicPr>
          <p:cNvPr id="38" name="그림 37" descr="의류, 사람, 가구, 테이블이(가) 표시된 사진">
            <a:extLst>
              <a:ext uri="{FF2B5EF4-FFF2-40B4-BE49-F238E27FC236}">
                <a16:creationId xmlns:a16="http://schemas.microsoft.com/office/drawing/2014/main" id="{A961B753-CCDB-7C2F-501E-868811F60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9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7" y="3737703"/>
            <a:ext cx="2562609" cy="19931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FBA8304-EC70-0145-ECD4-AFB173C39461}"/>
              </a:ext>
            </a:extLst>
          </p:cNvPr>
          <p:cNvSpPr/>
          <p:nvPr/>
        </p:nvSpPr>
        <p:spPr>
          <a:xfrm>
            <a:off x="4278904" y="1726024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01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435994E-D8FD-4041-14F1-AA2BB781C340}"/>
              </a:ext>
            </a:extLst>
          </p:cNvPr>
          <p:cNvSpPr/>
          <p:nvPr/>
        </p:nvSpPr>
        <p:spPr>
          <a:xfrm>
            <a:off x="4278904" y="2913739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02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4B28595-7C17-CD9C-62A9-BD659E31AEAF}"/>
              </a:ext>
            </a:extLst>
          </p:cNvPr>
          <p:cNvSpPr/>
          <p:nvPr/>
        </p:nvSpPr>
        <p:spPr>
          <a:xfrm>
            <a:off x="4278904" y="3983900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03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0D26DC2-C607-0417-BCC3-107ED12F84A9}"/>
              </a:ext>
            </a:extLst>
          </p:cNvPr>
          <p:cNvSpPr/>
          <p:nvPr/>
        </p:nvSpPr>
        <p:spPr>
          <a:xfrm>
            <a:off x="4278904" y="5168634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04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2295E9F-A6B9-6F47-1AED-5A32E74FAE82}"/>
              </a:ext>
            </a:extLst>
          </p:cNvPr>
          <p:cNvSpPr/>
          <p:nvPr/>
        </p:nvSpPr>
        <p:spPr>
          <a:xfrm>
            <a:off x="5242456" y="1726024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BF081C-A708-230C-6BA2-4C771ED35C44}"/>
              </a:ext>
            </a:extLst>
          </p:cNvPr>
          <p:cNvSpPr/>
          <p:nvPr/>
        </p:nvSpPr>
        <p:spPr>
          <a:xfrm>
            <a:off x="5242456" y="2910757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en-US" altLang="ko-KR" sz="2800" b="1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0990C35-2DB2-A787-CD48-1F56E5C945EC}"/>
              </a:ext>
            </a:extLst>
          </p:cNvPr>
          <p:cNvSpPr/>
          <p:nvPr/>
        </p:nvSpPr>
        <p:spPr>
          <a:xfrm>
            <a:off x="5242456" y="3980917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27E4F3-7225-6407-0F72-1AE52EA05A8D}"/>
              </a:ext>
            </a:extLst>
          </p:cNvPr>
          <p:cNvSpPr/>
          <p:nvPr/>
        </p:nvSpPr>
        <p:spPr>
          <a:xfrm>
            <a:off x="5242456" y="5165650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52901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7B45-B759-EC62-3850-A97333B8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65CB4F-33DC-5BCF-4062-487DF189923A}"/>
              </a:ext>
            </a:extLst>
          </p:cNvPr>
          <p:cNvSpPr/>
          <p:nvPr/>
        </p:nvSpPr>
        <p:spPr>
          <a:xfrm>
            <a:off x="0" y="-27402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B0A005-3C3B-2C45-C8BE-58996BD9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49B37E00-5A37-8372-FBFC-92F5B3406A63}"/>
              </a:ext>
            </a:extLst>
          </p:cNvPr>
          <p:cNvSpPr/>
          <p:nvPr/>
        </p:nvSpPr>
        <p:spPr>
          <a:xfrm>
            <a:off x="4545497" y="4316020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AA2DA2-A2CC-F0D8-1454-F09A7E8CDA55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986416-0D23-1B6B-CCF1-F5B9CC8B8719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E7875-F0D6-5B20-6013-CE38D0974D90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AEDC5-6F22-A248-F404-330D9DB40BC7}"/>
              </a:ext>
            </a:extLst>
          </p:cNvPr>
          <p:cNvSpPr txBox="1"/>
          <p:nvPr/>
        </p:nvSpPr>
        <p:spPr>
          <a:xfrm>
            <a:off x="2805743" y="2251399"/>
            <a:ext cx="658051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107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결론 및 향후 방향성</a:t>
            </a:r>
            <a:endParaRPr kumimoji="0" lang="ko-KR" altLang="en-US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762ADE-5019-BD3F-7BF9-DDA0A9DF50FE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6B2F09-4354-C9B4-5040-E801EF1CB97D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482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6443-F79F-6A39-C00E-C143EE100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9DB556-C83B-02B9-F40A-7235712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C8695-5DB5-E206-D6C2-7C329D44329E}"/>
              </a:ext>
            </a:extLst>
          </p:cNvPr>
          <p:cNvSpPr txBox="1"/>
          <p:nvPr/>
        </p:nvSpPr>
        <p:spPr>
          <a:xfrm>
            <a:off x="195723" y="542997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/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성능 향상을 위한 이미지 </a:t>
            </a:r>
            <a:r>
              <a:rPr lang="ko-KR" altLang="en-US" sz="4000" dirty="0" err="1">
                <a:latin typeface="CookieRunOTF Bold" panose="020B0600000101010101" pitchFamily="34" charset="-127"/>
                <a:ea typeface="CookieRunOTF Bold" panose="020B0600000101010101" pitchFamily="34" charset="-127"/>
              </a:rPr>
              <a:t>전처리</a:t>
            </a:r>
            <a:endParaRPr lang="ko-KR" altLang="en-US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8636BB-47C5-BE2E-5982-08D95AFFCB8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855BA0-DC2E-C9CE-E66E-3E86B413FAD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9276911-A1DD-4366-6DF7-1951496A5D7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662651CD-01BC-AD3F-2379-860ED7F904A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F6CB712C-7B1A-BADB-2624-1460175DCC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5AC2E779-6BB2-A02C-49B9-67E6A7157D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4DB90C8-5B08-CC55-F421-EC24B90B43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C1F7C58F-0D16-7198-7C70-13F4829F41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27B74DF6-7073-2397-3BC6-0C97FD6BCA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F79B0C3A-B6BF-7E8C-E979-93147F149C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30574EE5-D9C1-D9DF-1642-999BC06653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EAFBF0D9-8112-B4C1-4ECF-124D7A32B1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E5EBC4B-FFA3-63BA-0FF2-A0D49C484C7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3A766DBA-7E2C-6EEE-75AB-CFC4176084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8A755B8-B800-5586-2B8D-D1124AF8E4C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431266D0-6F14-0DB8-868F-86C885990C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6654BAA8-15D8-DA35-34B7-21C92BCC33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4B6C9D0B-E833-3C17-48CB-DDF52D0D16B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1FFDC189-6D11-4373-8143-F46BFC841B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19060B50-E657-0E6C-F447-B3414B8DF08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42E82817-1AA5-DF7D-CEB6-6F293A286D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8C9015D-7FC4-157B-4755-DD706C739A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076543-63CD-809F-0257-E0A2C360EE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C1DC61E-72FF-B126-80A5-A2B5C48C7E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EB4460E-0E29-A80B-09A0-32510101C4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492F3AC-BE7F-9599-C20D-01EB7EC51C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DD42E20-42E8-AFCC-EA0D-A71A874B8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2AE9452-A01F-61F0-E212-7665787E08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1D26843-A29D-4B18-A100-1BF002DA1B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625C65A-4936-7873-1CCB-5ACD857E78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9A60978-0EED-80DF-DBA8-DF4C5D03AF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A32C785B-99CE-BB7E-E59E-1185E5318D1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2BD41CB-C3BE-BFD1-86BE-5B7AA45544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E20951B-209D-CF10-6225-5621FA6D33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EE269D4-05BD-5F24-4E6C-219D0F0C4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6FDF5C0-E25D-EE27-E13F-6470073A1F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3EBF2EE-B993-838B-27A5-3D94BD0842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4C0B93E-67A6-4D1B-3F60-26070A284C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BA831AF-800F-8D1E-A796-FBD18BAD4D9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F0F5D92-94B4-8EE9-6824-37E53721BC2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DC901C5-04DE-E89F-9B49-D0C6D057200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63CF8DF-7981-761D-6928-8BA5BCFE720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7CAD0941-84CA-DEFA-BAFD-5BF127D311D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318A4A00-3032-6895-A69A-7F8C516A6E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6C360E0-810A-A3C4-C545-D621AE1CDA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3BED295-D204-148E-E09B-21420AC8621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60AA4A2-3622-58FE-D748-34A090EEB1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F0EA132-52C1-A1D6-4F3C-04A388A3A3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1B72E3D-8593-359E-3AB1-0ABF2292C5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26CDCCB-73E9-CB4D-172C-F1B6C6C2D7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803BC8F-76B5-ABA9-DCB9-ADF26A21454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08C27517-8E7A-1CDA-EB14-93C2164AD07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801283D6-658D-8A1C-AA02-EDD71A0AF4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A696C366-BC1F-2111-E384-7B9D662D4A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E0F5355D-B5EA-2426-9E52-C42286FDAA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39129251-40B9-6CFC-1077-F23D3A1509B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C848C659-6914-B124-B8A0-EDDE3D81C7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468152E9-1505-220F-C306-9D55323A7EA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D1971C6A-BB9F-C025-2F2B-01233956431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033A2049-3F41-B720-EF02-00F9456330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9173446E-05D2-C0F1-6FB1-9191EF9CE0C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FA3C786A-769E-59A1-B859-C25241A53B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F859BCB7-9614-68D0-D73A-58F09556DE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7CA89472-E201-6CA8-3B12-360AAA8ED2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A50ACB53-DA62-99CE-4C58-D15F1D34A76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1A1D5DD8-F413-4D96-88D7-847797F9509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8C19942D-2BCC-B0E0-4591-B777354AC1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0037EA0A-D7BF-6753-35FE-3288E543E9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77242892-3002-2C07-71BF-0506AC9155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46078A16-C774-1953-7763-A45738FA3BC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E1805393-DBD1-8FC0-F533-6AA8674C0D1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093F0E13-9447-AFF5-F9FD-9A9F570C58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14D801E6-1327-A79C-71AB-15C34FC87D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347DF31F-9BA7-AA8B-6854-D7F12DD7626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E2366E32-368A-8DAE-503D-BBF291E0EE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E2D0DE79-94F9-E68A-FB0D-46555C58C1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4888E880-6751-B1EB-5379-15E04C8D7BE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E1972A77-49B2-34B8-DE0B-A674A7FBE1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528D4AAA-6841-7740-88DD-254FDB9259E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40163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9C27E-71BE-A1A1-47C2-907D8B35F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05A388-566F-7323-D899-262117C29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AD62B-35B4-4186-6FB3-7D8ECB59F76D}"/>
              </a:ext>
            </a:extLst>
          </p:cNvPr>
          <p:cNvSpPr txBox="1"/>
          <p:nvPr/>
        </p:nvSpPr>
        <p:spPr>
          <a:xfrm>
            <a:off x="195723" y="542997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/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현재 </a:t>
            </a:r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OCR</a:t>
            </a:r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의 한계점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0526F6-73FD-9AE7-0556-8C7FC68C800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6FAB1D-8BEC-F3AD-5C18-BF5FA9D2452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9E39D97-CBAC-F705-8C4D-4775EB2917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1CCE9944-9C5A-EC4C-ACEC-53C26776EB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1C034D47-C6AA-F5C2-2B52-3271D56307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DA2546E3-8471-CD89-6D3F-766194F0B0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16D512FB-B608-14EE-680F-0DCA05F003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250CA9DF-0811-6792-3FA2-856A7A6D8D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258B6385-FB5E-7931-CA45-869AC65BC8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85EA0539-16DF-A9EA-C5B6-BD5648112A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1498A49C-B034-89D5-D0DA-6825393355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AB1A780A-7704-4FFE-CAD6-0DF9A46B43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0DF54B88-E03E-BEFA-2F1A-0A013D5614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136CB3AA-347B-CBCA-FD49-5199225A3E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17C9DADD-F8CE-1CE2-C223-86DE22156CA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413C7D4C-58B0-C041-7930-8970E0FF267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7EAF061E-D7C5-F8BF-65A5-2608F822C89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8B32DCF4-88AB-3F45-DB8E-233C911D18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AFAB2E10-B59C-26C8-59B4-5098EEFBFB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4C129446-B54B-43FD-AA5C-F9DB9315E6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04329F2A-EBCF-DA34-1C26-C82B53F125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33F26D7-01A6-70A4-3148-9A790B68FE9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CC85FA5-8A33-AACD-66D6-46A826A9F63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118D93E-A257-AFB4-6217-ADCA99E0EC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49672D5-856B-C33A-867B-1FF2C45A94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9E6E316-6D7B-97A9-4871-50F1B7436B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3CF62A7-CAA5-A8FC-BF88-663C057846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628D9DF-D9E2-B831-971D-F08C9465EB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5C4BFBB-CFAF-48CA-8340-774868E622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4CCCF95-E2E7-A979-E8F9-424533EF4FE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1313A04-1BEA-37A9-3138-E4339B1CA5E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EE69BBE0-92C2-12D3-8E50-37AE70957A5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38C8739-E595-5747-B7C0-3E05010806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4768C5C-08A0-F7B8-C00A-C75D738D81C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40CB7CD-4C1C-958A-1E13-60C68C3B94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64F9C5D-3A86-2E66-C2ED-B11BBA8A61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6BFCF18-9B6A-EA2B-39AE-5F7BAE358F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DF3D61D-D4E8-9042-DF6C-4D52FF3F8E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B7F2763-C98B-66EC-A13D-AD0654428C3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1089606-7632-27AF-F8B9-D8CAD7BADC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9552E7E-8771-FE2E-A70B-582C2250F90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6AD328C-A985-19FA-8010-64E2FE9276F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2D0C83C3-457D-5871-24E2-5330CBDB51F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B8337411-2EA5-7702-59E3-00A45DBFDBB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0CE063E-52F9-14F5-ADB9-B7B17612CF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E5A5C41-AAF8-9AFF-78F2-BF9842E280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C36E246-81D4-8E8F-5217-165729500B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381736A-5E78-B782-159C-3F38CE4474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F57BB2C-F8BD-303D-14EA-2F63BDEDA5D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9EEA38-FC3C-DC9F-7FE3-D1B9053050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9211184-951F-1CDF-7AC7-64AEB8073F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8B3328D6-8B6D-F2B4-BB7E-EED936AD418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4DC6E7E4-3FEA-DB25-0649-09380027EE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D330AC28-56C4-9EDA-64F5-5B5591540A9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11A60B81-175F-DEF0-944F-630248F8F2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A8194095-4196-4768-64C5-AD43BF7A6F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F00B3790-0FC3-C982-4667-2C4A8C4CA8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1119F9DF-56F8-0149-F737-82C6EEAA7D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7494A281-3C18-3D09-A3D3-9A51CF2821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5AD086D1-F97C-A4F2-C8E5-0CEE717DB3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FAD47AE-D836-5E15-4787-32E16F16F2A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A6748263-E18D-7966-851D-1E477995610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3ABFFFBF-BD40-662F-0A78-69E617459D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0BD76FC7-55FD-C22D-5456-45E6444181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8D30696-0BAE-C29A-5E1B-835CD5F8404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88F6F1E2-33F3-0414-FE32-A9B4447DB9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10F430FF-9935-5629-81FF-FDB4A7BF2C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7B5AAD28-648F-3519-3F12-990ADB074D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C34CEE32-55C3-EBB4-7905-2A70B1B61C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D3B3E55A-E8F6-842E-41DC-22FA1786A6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AAB4E73F-2A84-E2E2-4797-4A2E9317577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1497A62E-7740-5C1C-FC52-CAB09B3037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B31F3A1D-875F-5945-CB0A-7BBB0E7DE7A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EF3EEC27-B99F-5279-3DF4-384F1B66CC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7B200B82-CC6A-F573-E803-6EB1336B6E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E10E6574-A83F-B6D9-9075-E2760F21D51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CA7AA010-AA67-CACF-3673-D5E81519BC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5F6ECA32-0500-AE9F-180D-3A63822498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5D418AF7-5A87-9DF5-52AA-CAF177771C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8702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3184E-99D9-5CAA-38E3-B7302E4F2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8B6EF0-0978-B520-1538-52141D087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D2E84-9C40-1033-8972-7C3A7E93A3C1}"/>
              </a:ext>
            </a:extLst>
          </p:cNvPr>
          <p:cNvSpPr txBox="1"/>
          <p:nvPr/>
        </p:nvSpPr>
        <p:spPr>
          <a:xfrm>
            <a:off x="195723" y="542997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/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이후</a:t>
            </a:r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.. </a:t>
            </a:r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수집한 데이터는</a:t>
            </a:r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?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1ABC36-C19F-9665-6DEB-12FAAF3B957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C7B0359-1835-72A7-426A-8B8BC92DFE3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52183700-D2DE-6DF5-7F50-AAA5AB2743C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5051DB71-9838-80A2-52D5-1F911AA434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104C2247-8B4A-91BC-CBE4-0BB05D8A81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2B94AD90-85DF-F1BC-C08D-CA5C047FFF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53F8DBAA-4630-FD7B-0E87-1BEE705CE1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580124E4-5EF0-CA98-28BE-382ACD5663E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1E1585E8-A12B-3766-8590-A1D0EF3E57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5" name="타원 54">
                  <a:extLst>
                    <a:ext uri="{FF2B5EF4-FFF2-40B4-BE49-F238E27FC236}">
                      <a16:creationId xmlns:a16="http://schemas.microsoft.com/office/drawing/2014/main" id="{67D08530-0BC6-40EA-216F-3CF3967161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9D2A2B3D-C3FF-9DD3-2F23-DC69C402F61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61CB3796-F558-2928-082A-EDD2DC8457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EEE0743C-F766-863C-DBAB-937C5BEA71F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190C32D9-7678-1B7D-B3F6-63624CB6DA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AF185073-DE83-7205-A344-7C18FED0087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타원 43">
                  <a:extLst>
                    <a:ext uri="{FF2B5EF4-FFF2-40B4-BE49-F238E27FC236}">
                      <a16:creationId xmlns:a16="http://schemas.microsoft.com/office/drawing/2014/main" id="{F0DD607D-3CCE-790D-3523-8D011C942AD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017337DE-D712-6661-4F64-C16CAA13E8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24994783-C2AC-69A6-4275-A4A81732E9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타원 46">
                  <a:extLst>
                    <a:ext uri="{FF2B5EF4-FFF2-40B4-BE49-F238E27FC236}">
                      <a16:creationId xmlns:a16="http://schemas.microsoft.com/office/drawing/2014/main" id="{F858EFC4-313E-D9D1-3D59-CAAAC68A59A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6FA56380-8AC4-8A67-69B7-A84B76550F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9" name="타원 48">
                  <a:extLst>
                    <a:ext uri="{FF2B5EF4-FFF2-40B4-BE49-F238E27FC236}">
                      <a16:creationId xmlns:a16="http://schemas.microsoft.com/office/drawing/2014/main" id="{6B10536B-12DC-1F0D-0861-9DEB239B98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0FE23F9-4815-044E-4764-C1B57B13A71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26497E3-93B4-C4FA-99AC-952083C049A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13FC4E8-1A88-77EE-9F67-C1FDF432EF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7EB3C95-20D0-FC56-5CA3-FCB1AE82BB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2CE9992-A465-8ED8-2CC1-3DFF95DF79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FFD5979-DA01-11D8-E190-C718CE1608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8D91497-7C76-BE06-CEDB-DDC1C56CA33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62F85DA-1834-34FA-9559-FACC0276210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8A6F701-DAD2-219C-222F-9ABFDFA2D0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3168B4E-840E-42A3-39A9-3ED67B6B82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CE1D14D-EED9-3CED-09F1-FF0EFB8DE64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E6628E1-0264-813F-9C71-60E27A7387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4D241D6-17A0-D8B7-0746-647A571BB1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4366FAD-81FE-CF64-AC2D-589DDBACAED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03E049C-AAD9-6C93-7548-519A5AD6A2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60E8EE1-445E-0175-0558-C902DBD3E1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B9B38F6-4CF6-999A-010C-A88182AA017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4999774-01B8-29C2-018E-CFB9207AA1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DA5BFC8-7DA1-7D88-7E26-C8BC649D82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0BACEE3-F74C-4E4B-C523-7075B0C6D5C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90AF6FC8-83C2-D075-5140-23AF02D54D6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A92293B-D0A7-6911-9724-F3F4A3237E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D38875E4-252E-6F2C-E18A-CEB89EC987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082F61C-66C6-7F7A-244F-6338C0D82A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43CB548-C249-38DF-3BA5-C452F25E8E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4C208F3-F951-FBA2-B527-3A603789590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D711BF5-8653-AFF5-ACEA-F345673F3C2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4742507-280D-421B-C4B8-63B9390230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697FC3A-6B13-DB06-115F-AF57C82EE7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1924A44-95BF-2EB7-7283-84FCE065E2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2CDD46E1-0B3B-C6A3-9181-9A355B9DCE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81" name="타원 80">
                  <a:extLst>
                    <a:ext uri="{FF2B5EF4-FFF2-40B4-BE49-F238E27FC236}">
                      <a16:creationId xmlns:a16="http://schemas.microsoft.com/office/drawing/2014/main" id="{4AB0C71C-F43D-2C87-6A60-1BB8E09CC09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타원 81">
                  <a:extLst>
                    <a:ext uri="{FF2B5EF4-FFF2-40B4-BE49-F238E27FC236}">
                      <a16:creationId xmlns:a16="http://schemas.microsoft.com/office/drawing/2014/main" id="{8398714F-0CF9-FDE5-537A-BBC5A4DE25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00F01EA6-FD34-B2E4-DF31-A9EFCBD83C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9FA3E06A-AEC0-BE1C-C22E-C7B34DD3BF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5" name="타원 84">
                  <a:extLst>
                    <a:ext uri="{FF2B5EF4-FFF2-40B4-BE49-F238E27FC236}">
                      <a16:creationId xmlns:a16="http://schemas.microsoft.com/office/drawing/2014/main" id="{CBB2C788-BF41-13E7-328B-DF3E68D757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6" name="타원 85">
                  <a:extLst>
                    <a:ext uri="{FF2B5EF4-FFF2-40B4-BE49-F238E27FC236}">
                      <a16:creationId xmlns:a16="http://schemas.microsoft.com/office/drawing/2014/main" id="{1894E0C5-9B1B-C643-B408-906F013A51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7" name="타원 86">
                  <a:extLst>
                    <a:ext uri="{FF2B5EF4-FFF2-40B4-BE49-F238E27FC236}">
                      <a16:creationId xmlns:a16="http://schemas.microsoft.com/office/drawing/2014/main" id="{5051D829-4FC3-0D3B-9F71-2A6639E6E6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A15CD0DB-F5F2-0785-BB34-B19A727FC6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8344B6BE-8DD5-1C5A-623F-6C22108C7A1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607B46EF-6157-D1BD-D007-CB08668D7A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id="{39B88C44-3F55-F26F-8B75-3348784FBC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91E5559F-4421-CB9C-18BA-40FD169E31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BA8CC1F2-B5C1-CCC4-42CE-6B091E3941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id="{7C90B07F-F63C-8BF7-1CCB-59F45CEFBB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id="{87584B35-ECE3-79B9-D27E-584830BA76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id="{91B7EBC3-0224-4E41-E729-2E96A0C59DF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7" name="타원 76">
                  <a:extLst>
                    <a:ext uri="{FF2B5EF4-FFF2-40B4-BE49-F238E27FC236}">
                      <a16:creationId xmlns:a16="http://schemas.microsoft.com/office/drawing/2014/main" id="{FBA73376-EF1C-C00E-CCC9-11001DD5CB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EBEB5351-A642-C7D4-A41B-38DEB70C20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id="{F712A8AF-6634-242E-DF4B-9F7CF28758C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BF3B8DAE-2ECF-2051-5C5D-49722CD015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4" name="타원 63">
                  <a:extLst>
                    <a:ext uri="{FF2B5EF4-FFF2-40B4-BE49-F238E27FC236}">
                      <a16:creationId xmlns:a16="http://schemas.microsoft.com/office/drawing/2014/main" id="{2975D8B4-06F4-6D8E-2D8B-443A8FFCDC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id="{F0771D15-4177-3EDA-1E83-7573152C3B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C9A4DDC6-D389-B0A9-6BC5-358EDF83D0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BCE425F0-554E-E20E-20DF-880EB2226B8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타원 67">
                  <a:extLst>
                    <a:ext uri="{FF2B5EF4-FFF2-40B4-BE49-F238E27FC236}">
                      <a16:creationId xmlns:a16="http://schemas.microsoft.com/office/drawing/2014/main" id="{A9F9DC9B-DF86-E8A9-75D3-E078828CB8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4F49E46E-0082-A310-700F-F183BAFEEF0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0" name="타원 69">
                  <a:extLst>
                    <a:ext uri="{FF2B5EF4-FFF2-40B4-BE49-F238E27FC236}">
                      <a16:creationId xmlns:a16="http://schemas.microsoft.com/office/drawing/2014/main" id="{5965AFCE-1DFE-BFDC-1F0B-D34D0BB2F3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20180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7E3834-C4E2-0331-0BCD-0856289A639D}"/>
              </a:ext>
            </a:extLst>
          </p:cNvPr>
          <p:cNvSpPr/>
          <p:nvPr/>
        </p:nvSpPr>
        <p:spPr>
          <a:xfrm>
            <a:off x="2395605" y="2967335"/>
            <a:ext cx="4528805" cy="923330"/>
          </a:xfrm>
          <a:prstGeom prst="rect">
            <a:avLst/>
          </a:prstGeom>
          <a:solidFill>
            <a:srgbClr val="25AC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 </a:t>
            </a:r>
            <a:r>
              <a:rPr lang="en-US" altLang="ko-KR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:&gt;</a:t>
            </a:r>
          </a:p>
        </p:txBody>
      </p:sp>
      <p:pic>
        <p:nvPicPr>
          <p:cNvPr id="1028" name="Picture 4" descr="お辞儀・挨拶をしている男の子のイラスト">
            <a:extLst>
              <a:ext uri="{FF2B5EF4-FFF2-40B4-BE49-F238E27FC236}">
                <a16:creationId xmlns:a16="http://schemas.microsoft.com/office/drawing/2014/main" id="{D78A4592-D141-BF62-0C76-E9B9D21CF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3" y="1847947"/>
            <a:ext cx="4115082" cy="45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CA786-CC51-26F2-4B44-F232F4EC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9D9B45-0562-9A8B-C33C-E2E2415C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7572F0-7E50-B3BF-C749-78D76B44936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제목기본틀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B93A5CA-24D1-D7D0-6FA8-861FEE9F508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35DAD24-977F-A990-21FC-2326D3259BF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4FEEC8F-D09F-2EEF-8EAD-A2D82F182A7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78DEDCD-AA32-C7B1-222C-8133FCCE93A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000FBBE-8D34-EE28-2FAB-2640616748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84B15EC-2356-3638-379C-283EBAE5D4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05FAAE6-8FBB-0971-49F0-6823B5A8EB7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1B196F7-4935-E6B4-B657-60F354EFAAA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92FB998-0923-D4BB-9F40-69CB0DB97D0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64F2FF7-229A-FA2E-4EB7-543A973E45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DF99224-890F-776B-AC7B-7158A6D966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57D9DFC-C899-3D46-4625-15729C0B30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BDE0B7A-A31B-46D0-162F-DBA7FE53ADC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27B4CEF-6156-2EAF-1AB4-2D1F6B47B2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BF719BB-68E4-6A4B-1097-74A90E24D3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E4ACB25-A396-42A2-9B95-5AB6F571D6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14C3E7F-BB87-E4D0-7558-0DDEF14496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91CD5B1-7AA9-A11F-A0CD-DD19DDA850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78021DF-E955-CA0B-C274-4F0DEBB38F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44D2361-C0B2-4D5C-A5FD-610EBE5321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2AA1B2F-9287-334B-1658-5432FB6B46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4FA378-3BBB-CE34-CA78-2261EE0A0B0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36C1402-E163-1170-2FC2-E350714FAC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05CD2CD-C6C7-7D13-C6F0-1C201BEF3C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04048CD-8B8E-C5B5-FE3F-E2F1E75CAF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98604E9-80A8-924F-0C47-EAE477869E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05DC6B-920B-9653-6574-CAF5CB2D312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97C6AD3-5E04-8A2C-F8E6-A84509DDD4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F1B1AA-9314-D3E1-591F-4A1566A42F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69B0899-2614-185B-AAC6-9D34B5085A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ACE8851-6D69-2F67-F345-3783EBBA5F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BE6030-F3F4-70BD-AC1E-8ABF2E7F0F8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D01935-EA08-41FB-F2DA-A6598343DA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22B4798-BDDC-CA73-76BD-867253C0E5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6AEEC6A-72D0-ED98-577D-C2705829F9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AA8E31D-47AC-EAA6-161A-B076A2B8D2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28D130C-278C-88AA-03EF-3E34B54AA6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04A6048-2EC7-96E5-B5C9-A53ACCA8A4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3798B4-0585-9C83-97D8-6495DE613C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6B388BC-AE29-EB34-41BA-34717AB972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A18FD5-E49D-52DA-F1EC-19B2286F76D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7F6B7CB-4F0F-3439-F0DB-DFFEF58EC9A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97E56FB-B565-D4C8-DBC4-7756D69FFB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9E6FF75-0770-304F-C26A-9F243743CA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B05DDC9-80E7-2593-664A-699FC31722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8FC0681-EA5A-DE20-C9C9-4CFAB7B057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92351F2-35B9-E2F1-0D3B-50BFB890A34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2D071EB-BA7E-7596-8A00-583463F5DE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3F58E7D-06A0-831A-223D-CB258B6FE8D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35CFB49-AA89-3C9D-05CC-6A821D18CB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F385141-3E58-DDB0-05ED-2A97A0FD78A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B31DB81-C800-A6F9-7E42-95798B7445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0F90F7-71BC-FAC4-D875-BEC02E85E94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504A344-1B80-E74F-4239-F0D00F60DC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2D843EB-4A9B-F2B9-BB55-9162593A97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04CB7AB-57D2-F423-E0EA-365A8969AD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AA914F-2B4C-8B7D-D508-33312B0CA8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065026A-5B8C-2E1A-61BC-367369A2690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C01BD0-BA1D-69F5-A3EC-E8E5B19914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1D2D425-264A-A5EB-1B82-9C61F56E18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1F1B8E-A5CC-F141-3F9D-4CFCB095013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EA14746-F48F-D335-1FC8-15AE96AAE98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BC9B75A-37DB-8C04-65E2-EB31AD806F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22768F6-1719-FD1A-53DB-A3CEEC2CD6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B1CFC60-8D31-4E0B-1D1A-14A1A08EE0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3742E1F-7180-F984-3BEA-7FE0B8621A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D71C027-5C81-48D8-8113-A0C276457B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B4DE713-DA7F-CF03-9578-783F7B400B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99E739-74BF-EFAB-8FCA-4509EC40D3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DA0C22-6959-FE01-2C90-1CD471F2F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750B83-73E4-3915-FCCB-44525BA6186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0472A1-EAE8-EA77-6A0B-596C9DA5BA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721C7C2-531B-9B92-3EA0-3387EF06F2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D7EB24A-48C3-EEB8-D9D8-87736F46831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D4C47FB-5DAF-428A-FB25-4672A9BC6A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4138CBD-E253-E5CA-CE59-6C17C92379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4B6E021-F0C4-98D4-CB3D-977930681E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CA36BA2-447E-E9AE-EDA9-A26C795466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3572B1A-C0B0-3FD1-3769-F4033DA65DD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9845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B8B623-BE35-EB48-6718-B97DC859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1340A3-B6C8-3CF5-1170-42221D5D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38BF38-BF47-B96C-AD3A-E8138F115312}"/>
              </a:ext>
            </a:extLst>
          </p:cNvPr>
          <p:cNvSpPr/>
          <p:nvPr/>
        </p:nvSpPr>
        <p:spPr>
          <a:xfrm>
            <a:off x="0" y="0"/>
            <a:ext cx="12292314" cy="6858000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4B21D984-500F-2451-8CDF-6B49C2C079E1}"/>
              </a:ext>
            </a:extLst>
          </p:cNvPr>
          <p:cNvSpPr txBox="1"/>
          <p:nvPr/>
        </p:nvSpPr>
        <p:spPr>
          <a:xfrm>
            <a:off x="1055688" y="4226050"/>
            <a:ext cx="5844149" cy="99187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6000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주제 선택 배경</a:t>
            </a:r>
            <a:endParaRPr lang="ko-KR" sz="6000" b="0" i="0" u="none" strike="noStrike" spc="107" dirty="0">
              <a:ln w="25400">
                <a:noFill/>
              </a:ln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681BE-7B9C-7904-97DA-4B6A0322B23A}"/>
              </a:ext>
            </a:extLst>
          </p:cNvPr>
          <p:cNvSpPr/>
          <p:nvPr/>
        </p:nvSpPr>
        <p:spPr>
          <a:xfrm>
            <a:off x="1055688" y="2644170"/>
            <a:ext cx="15536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954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DD1A5C-0FC9-C303-14D8-F322BDA8C5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739DD6-5AA5-4195-8392-954BCE4E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86458B-B81D-C43E-9739-F017D340978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F2ED11-1AAD-2B38-1FAB-C90925B9E6B2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69642A-A83A-6DB8-E19E-3E154C8BB7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76CEEF-083E-D813-7ECC-F5D4E9E4D57B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C32B-0295-A9C0-67DF-BCFB92799139}"/>
              </a:ext>
            </a:extLst>
          </p:cNvPr>
          <p:cNvSpPr txBox="1"/>
          <p:nvPr/>
        </p:nvSpPr>
        <p:spPr>
          <a:xfrm>
            <a:off x="2989562" y="2017418"/>
            <a:ext cx="7978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주제 선택 배경</a:t>
            </a: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E1B6E-B489-3736-F502-3FF9FB22FCBB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172C5B-2F7A-5512-942B-2575C2851A47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325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1E41B-2EAD-53D6-0EA4-752BDC4BB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547B8F0-25B9-03CE-758A-A637B90B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6BCDF2-8B8A-2107-E42D-28B2858B7336}"/>
              </a:ext>
            </a:extLst>
          </p:cNvPr>
          <p:cNvSpPr txBox="1"/>
          <p:nvPr/>
        </p:nvSpPr>
        <p:spPr>
          <a:xfrm>
            <a:off x="341559" y="517239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왜 </a:t>
            </a:r>
            <a:r>
              <a:rPr lang="ko-KR" altLang="en-US" sz="4000" dirty="0" err="1">
                <a:latin typeface="CookieRunOTF Bold" panose="020B0600000101010101" pitchFamily="34" charset="-127"/>
                <a:ea typeface="CookieRunOTF Bold" panose="020B0600000101010101" pitchFamily="34" charset="-127"/>
              </a:rPr>
              <a:t>선택했어</a:t>
            </a:r>
            <a:r>
              <a:rPr lang="en-US" altLang="ko-KR" sz="4000" dirty="0">
                <a:latin typeface="CookieRunOTF Bold" panose="020B0600000101010101" pitchFamily="34" charset="-127"/>
                <a:ea typeface="CookieRunOTF Bold" panose="020B0600000101010101" pitchFamily="34" charset="-127"/>
              </a:rPr>
              <a:t>?</a:t>
            </a:r>
            <a:endParaRPr lang="ko-KR" altLang="en-US" sz="4000" dirty="0">
              <a:latin typeface="CookieRunOTF Bold" panose="020B0600000101010101" pitchFamily="34" charset="-127"/>
              <a:ea typeface="CookieRunOTF Bold" panose="020B0600000101010101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C23E899-8AC7-0F19-EACA-0ECCFD6FE4A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A30D1FB-EA95-7293-BB00-23ED38F8FB5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254C111-9F9D-841F-9D0A-BE41EBC6379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A83CE57-8647-0C49-D61E-FC73DE9231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570B030-0EBD-E199-7CAE-B90C0B5376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45C893F-EC76-A559-6C8B-119CFCDF33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9CF3C9C-A154-F847-2CF3-0F279B7036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C6DDB58-EBCE-0B41-948E-CC981D3E0E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2ACFA8B-09E7-0823-D837-D5AE67539E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5A2F8BE-735A-2487-E833-ACD1956B76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E6104D-DF2C-59BE-FFE3-2DFF99FA1FE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116E809-C0D2-4B83-4E01-5DF6E9E383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7179E1D-6C5A-955F-FEEB-719BA91D57F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837E81D-FDEA-7275-A4B9-B0B10B3075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CBC30D8-C216-66AE-F10E-B7203D0623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547ABB2-B3EF-4557-C63A-01FC5B4CBE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7BDAA5E-9651-5CA0-0812-7ADB484CA48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ED32B6-3A1B-FCD7-53F6-DAD8C4DC88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58CAB7B-AF5C-66E8-760A-4E646E5C89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6ECAC7F-4695-EC94-1317-F9AF04D0E2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C396A56-503D-D186-2C94-B6F61B204B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57BB34-E609-0360-6421-ABFD267E00A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D1B06E-056A-BE78-628F-9B3225B243B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6B04C62-3329-4748-3664-2CC61ED228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A3C5B35-A294-686E-1D1D-7C0D14B5CC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4D3977A-4063-51A1-5A74-3668F1D9E9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DDB839-7C72-B250-C53A-2BA52D2BA3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284AB9D-080F-A685-A67B-0DA4638C37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17E0C6C-2731-1DED-ADC9-DFA3011D77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2076865-D687-60B2-EFF6-CD3A246490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7CC5C2F-2FBB-5352-F308-267F8685F7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791ABB-2466-6325-65CB-F01A6F18BF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C8C0AAA-7534-DF93-7DDC-D84DDFD538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0BDC0D5-3CA2-A498-0976-29C76574B32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82EE355-5B50-2FF6-BD5E-A02B2D5C41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27F8903-36F6-B67A-CBA0-89CBF2DA33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517BC96-4463-9523-FF47-D51E308496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6D3FD59-9CB7-7F4C-25D5-725A33442C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BE1AF2A-B1AF-82C2-858B-12BB0F71DC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351E2DF-F719-FE28-243E-C6923A1B11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D833DCE-B040-9DFF-ABA4-083C02D074E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3317ACC-EA8D-9AA5-46BB-B8154C7627E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2D12D18-9023-7407-FEDC-41EF11CB4D2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018832D-C5E2-D2EA-8E71-E5A8276C48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56A207A-348B-3C84-1DFF-96C96C3E35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DB15886-85F2-3B63-DBBC-C4DBCA232C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1302D87-016F-7AF7-53F6-EBDFADB115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0ABD73E-DA36-F301-46DB-6DB7921A1D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921CD32-3310-5DCB-14DE-AB6DB3584A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215BD3D-4680-2D71-546E-F90795F819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C427D0A-7580-B557-26A1-D429E2CE92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1C5C65B-7375-EA66-8836-BA8F28EF59B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D4ED6C-A29A-3A3A-B4BB-47ECBB2F44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7D75C40-0F88-1BAF-2313-7450C91A50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94BEF93-20FB-FCC1-F860-54B77DEB50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023F8A0-DF02-F8B6-8256-60FE562C62F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D62A913-9574-528E-A6D1-13A39491E8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E91ADFC-3E95-22ED-4F91-841804B74E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BFBB6BE-ECB3-F60E-BDE3-E18B012A4A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4601C5-9F08-D76C-ABAA-7DD9C01271A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5C84DD4-BDEA-07CA-563F-E1273DDAA5E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08155AF-8083-3BA9-F616-FF89C6165BB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8A69FAF-7F9E-1BC9-D8C5-D5601EBA1FA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1CA452-0D8E-5A8C-DCF6-FA28A7C43D1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CD9C7F4-4072-36A3-A5D4-4BC3CCF3A8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1D12361-454A-D726-9B98-2CEE9D49BC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536B4E5-0A05-8C9D-DC94-33C11522A0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8911709-F736-4095-6310-39A595FB7B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722D87-7324-482B-B2D7-2DA05AFA03E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725356A-5B39-E765-A010-034D423762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7462B1-AC7D-704D-9133-08DDD7CD634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F363A72-4BA8-5D50-02B2-D82A2D2A027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C19E8D0-2138-205A-8EC2-93F94BD84F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A95B53A-3A75-FA53-95EA-15F7839A0D2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BFD51B8-ACDB-4145-A715-141FABE4142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02C8A52-AF58-572F-2011-88AA5E28387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F67B5A0-13D8-32C0-3C51-14690D19AC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5A56012-4B08-F2FA-2424-0A6E7B041B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E0C0619-191B-C0F1-3E98-1FC8EEA39E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1270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753E3-067E-55F6-4B36-21E1376F2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실내, 컴퓨터, 노트북, 개인용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A1C26F-F9B5-DAA9-1A73-B6C686975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051"/>
            <a:ext cx="12192000" cy="683894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79DBAFB-0D98-2FF2-DF2F-CDC709072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21ACA4D-B9C6-FFBD-2164-8925677E43D7}"/>
              </a:ext>
            </a:extLst>
          </p:cNvPr>
          <p:cNvSpPr/>
          <p:nvPr/>
        </p:nvSpPr>
        <p:spPr>
          <a:xfrm>
            <a:off x="-100315" y="0"/>
            <a:ext cx="12292314" cy="6858000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EE9D710B-9338-432A-6688-80F7D66D5B81}"/>
              </a:ext>
            </a:extLst>
          </p:cNvPr>
          <p:cNvSpPr txBox="1"/>
          <p:nvPr/>
        </p:nvSpPr>
        <p:spPr>
          <a:xfrm>
            <a:off x="1055688" y="4226050"/>
            <a:ext cx="8332152" cy="99187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6000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6000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이란 어떤 기술인가</a:t>
            </a:r>
            <a:r>
              <a:rPr lang="en-US" altLang="ko-KR" sz="6000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구름 산스 700" pitchFamily="2" charset="-127"/>
                <a:ea typeface="구름 산스 700" pitchFamily="2" charset="-127"/>
              </a:rPr>
              <a:t>?</a:t>
            </a:r>
            <a:endParaRPr lang="ko-KR" sz="6000" b="0" i="0" u="none" strike="noStrike" spc="107" dirty="0">
              <a:ln w="25400">
                <a:noFill/>
              </a:ln>
              <a:solidFill>
                <a:schemeClr val="bg1"/>
              </a:solidFill>
              <a:latin typeface="구름 산스 700" pitchFamily="2" charset="-127"/>
              <a:ea typeface="구름 산스 7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DC492C-566B-2A1F-43F6-822BDF339808}"/>
              </a:ext>
            </a:extLst>
          </p:cNvPr>
          <p:cNvSpPr/>
          <p:nvPr/>
        </p:nvSpPr>
        <p:spPr>
          <a:xfrm>
            <a:off x="1055688" y="2644170"/>
            <a:ext cx="15536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96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17272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5B09-8838-4993-CE3C-7CD07D6B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DC0D74-0AA2-AE3D-C099-F10D7DA45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5214D8-E20C-6634-899A-ABC596B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70376F-3C08-B302-6A3D-E40AD53A5BE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97C27A-CF91-0D03-F198-8D6D8218C049}"/>
              </a:ext>
            </a:extLst>
          </p:cNvPr>
          <p:cNvSpPr/>
          <p:nvPr/>
        </p:nvSpPr>
        <p:spPr>
          <a:xfrm>
            <a:off x="-39978" y="759142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C988F-EEB2-B22A-B88D-232EA4AAFC0A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FD368-66DD-F5A6-F64A-01140D550FD3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4CEC3-9B82-1476-2D49-7477C60A6206}"/>
              </a:ext>
            </a:extLst>
          </p:cNvPr>
          <p:cNvSpPr txBox="1"/>
          <p:nvPr/>
        </p:nvSpPr>
        <p:spPr>
          <a:xfrm>
            <a:off x="3381017" y="1764680"/>
            <a:ext cx="553598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8000" b="1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  <a:r>
              <a:rPr lang="en-US" altLang="ko-KR" sz="72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 </a:t>
            </a:r>
          </a:p>
          <a:p>
            <a:pPr lvl="0">
              <a:lnSpc>
                <a:spcPct val="99600"/>
              </a:lnSpc>
            </a:pP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이란 </a:t>
            </a:r>
            <a:endParaRPr lang="en-US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어떤 기술인가</a:t>
            </a: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?</a:t>
            </a:r>
            <a:endParaRPr lang="ko-KR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897D99-DEC6-6E48-3264-DF089454C853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75560C-4AEE-C362-5182-BF77B4A057E8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46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EEEEE"/>
        </a:solidFill>
        <a:ln w="6350">
          <a:noFill/>
        </a:ln>
      </a:spPr>
      <a:bodyPr rtlCol="0" anchor="ctr"/>
      <a:lstStyle>
        <a:defPPr marL="288000" algn="l">
          <a:defRPr sz="2800" dirty="0">
            <a:solidFill>
              <a:schemeClr val="tx1"/>
            </a:solidFill>
            <a:latin typeface="CookieRunOTF Regular" panose="020B0600000101010101" pitchFamily="34" charset="-127"/>
            <a:ea typeface="CookieRunOTF Regular" panose="020B0600000101010101" pitchFamily="34" charset="-127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240</Words>
  <Application>Microsoft Office PowerPoint</Application>
  <PresentationFormat>와이드스크린</PresentationFormat>
  <Paragraphs>111</Paragraphs>
  <Slides>34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CookieRun Bold</vt:lpstr>
      <vt:lpstr>CookieRun Regular</vt:lpstr>
      <vt:lpstr>CookieRunOTF Bold</vt:lpstr>
      <vt:lpstr>CookieRunOTF Regular</vt:lpstr>
      <vt:lpstr>Pretendard ExtraBold</vt:lpstr>
      <vt:lpstr>구름 산스 700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SungHyun Kim</dc:creator>
  <cp:lastModifiedBy>Kim_SH</cp:lastModifiedBy>
  <cp:revision>68</cp:revision>
  <dcterms:created xsi:type="dcterms:W3CDTF">2025-09-21T15:15:07Z</dcterms:created>
  <dcterms:modified xsi:type="dcterms:W3CDTF">2025-09-24T10:32:20Z</dcterms:modified>
</cp:coreProperties>
</file>